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85" r:id="rId3"/>
    <p:sldId id="286" r:id="rId4"/>
    <p:sldId id="288" r:id="rId5"/>
    <p:sldId id="258" r:id="rId6"/>
    <p:sldId id="289" r:id="rId7"/>
    <p:sldId id="259" r:id="rId8"/>
    <p:sldId id="260" r:id="rId9"/>
    <p:sldId id="261" r:id="rId10"/>
    <p:sldId id="262" r:id="rId11"/>
    <p:sldId id="263" r:id="rId12"/>
    <p:sldId id="264" r:id="rId13"/>
    <p:sldId id="265" r:id="rId14"/>
    <p:sldId id="266" r:id="rId15"/>
    <p:sldId id="267" r:id="rId16"/>
    <p:sldId id="268" r:id="rId17"/>
    <p:sldId id="290"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CC00CC"/>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37" autoAdjust="0"/>
    <p:restoredTop sz="94660" autoAdjust="0"/>
  </p:normalViewPr>
  <p:slideViewPr>
    <p:cSldViewPr>
      <p:cViewPr varScale="1">
        <p:scale>
          <a:sx n="74" d="100"/>
          <a:sy n="74" d="100"/>
        </p:scale>
        <p:origin x="-1140" y="-90"/>
      </p:cViewPr>
      <p:guideLst>
        <p:guide orient="horz" pos="2160"/>
        <p:guide pos="2880"/>
      </p:guideLst>
    </p:cSldViewPr>
  </p:slideViewPr>
  <p:outlineViewPr>
    <p:cViewPr>
      <p:scale>
        <a:sx n="33" d="100"/>
        <a:sy n="33" d="100"/>
      </p:scale>
      <p:origin x="0" y="758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07651D-A90A-4C89-A61C-0CCB5BDCCC1B}" type="doc">
      <dgm:prSet loTypeId="urn:microsoft.com/office/officeart/2005/8/layout/process2" loCatId="process" qsTypeId="urn:microsoft.com/office/officeart/2005/8/quickstyle/simple1" qsCatId="simple" csTypeId="urn:microsoft.com/office/officeart/2005/8/colors/colorful5" csCatId="colorful" phldr="1"/>
      <dgm:spPr/>
    </dgm:pt>
    <dgm:pt modelId="{6B761E5E-518F-4069-839E-81850EC99461}">
      <dgm:prSet phldrT="[Text]" custT="1"/>
      <dgm:spPr/>
      <dgm:t>
        <a:bodyPr/>
        <a:lstStyle/>
        <a:p>
          <a:r>
            <a:rPr lang="en-IN" sz="32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Primary level</a:t>
          </a:r>
          <a:endParaRPr lang="en-IN" sz="32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dgm:t>
    </dgm:pt>
    <dgm:pt modelId="{2FB6A2D2-44E6-4A99-9800-83F456FE5196}" type="parTrans" cxnId="{7933BCA3-C2B9-494D-8A66-5AFFB7505FA7}">
      <dgm:prSet/>
      <dgm:spPr/>
      <dgm:t>
        <a:bodyPr/>
        <a:lstStyle/>
        <a:p>
          <a:endParaRPr lang="en-IN"/>
        </a:p>
      </dgm:t>
    </dgm:pt>
    <dgm:pt modelId="{8255408D-4603-41FD-A3ED-2ED5F1F40865}" type="sibTrans" cxnId="{7933BCA3-C2B9-494D-8A66-5AFFB7505FA7}">
      <dgm:prSet custT="1"/>
      <dgm:spPr/>
      <dgm:t>
        <a:bodyPr/>
        <a:lstStyle/>
        <a:p>
          <a:endParaRPr lang="en-IN" sz="2800" b="1" cap="none" spc="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dgm:t>
    </dgm:pt>
    <dgm:pt modelId="{96333545-B286-4A0F-B5BC-192B36B51237}">
      <dgm:prSet phldrT="[Text]" custT="1"/>
      <dgm:spPr/>
      <dgm:t>
        <a:bodyPr/>
        <a:lstStyle/>
        <a:p>
          <a:r>
            <a:rPr lang="en-IN" sz="32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Secondary level</a:t>
          </a:r>
          <a:endParaRPr lang="en-IN" sz="32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dgm:t>
    </dgm:pt>
    <dgm:pt modelId="{2C4F6080-77B8-474F-94BC-DCA589E47013}" type="parTrans" cxnId="{0BC07C4B-F6A9-4769-AC23-587C8F5FD042}">
      <dgm:prSet/>
      <dgm:spPr/>
      <dgm:t>
        <a:bodyPr/>
        <a:lstStyle/>
        <a:p>
          <a:endParaRPr lang="en-IN"/>
        </a:p>
      </dgm:t>
    </dgm:pt>
    <dgm:pt modelId="{E162C3E1-85A9-4C23-856A-AA18FFDF44C6}" type="sibTrans" cxnId="{0BC07C4B-F6A9-4769-AC23-587C8F5FD042}">
      <dgm:prSet custT="1"/>
      <dgm:spPr/>
      <dgm:t>
        <a:bodyPr/>
        <a:lstStyle/>
        <a:p>
          <a:endParaRPr lang="en-IN" sz="2800" b="1" cap="none" spc="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dgm:t>
    </dgm:pt>
    <dgm:pt modelId="{51D4DB4A-C7F1-4D82-A711-560B1D24324C}">
      <dgm:prSet phldrT="[Text]" custT="1"/>
      <dgm:spPr/>
      <dgm:t>
        <a:bodyPr/>
        <a:lstStyle/>
        <a:p>
          <a:r>
            <a:rPr lang="en-IN" sz="32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Higher- secondary level</a:t>
          </a:r>
          <a:endParaRPr lang="en-IN" sz="32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endParaRPr>
        </a:p>
      </dgm:t>
    </dgm:pt>
    <dgm:pt modelId="{93D6FE37-7E74-4EB9-B037-D997B2C60901}" type="parTrans" cxnId="{6F75DAAF-B41D-4B7C-B32D-FE7679A038C7}">
      <dgm:prSet/>
      <dgm:spPr/>
      <dgm:t>
        <a:bodyPr/>
        <a:lstStyle/>
        <a:p>
          <a:endParaRPr lang="en-IN"/>
        </a:p>
      </dgm:t>
    </dgm:pt>
    <dgm:pt modelId="{A2C6F7A7-C1AC-47F7-8E22-D3FE46BE2C69}" type="sibTrans" cxnId="{6F75DAAF-B41D-4B7C-B32D-FE7679A038C7}">
      <dgm:prSet/>
      <dgm:spPr/>
      <dgm:t>
        <a:bodyPr/>
        <a:lstStyle/>
        <a:p>
          <a:endParaRPr lang="en-IN"/>
        </a:p>
      </dgm:t>
    </dgm:pt>
    <dgm:pt modelId="{9607E770-BA01-4DE0-8A7C-68854598DB56}" type="pres">
      <dgm:prSet presAssocID="{7907651D-A90A-4C89-A61C-0CCB5BDCCC1B}" presName="linearFlow" presStyleCnt="0">
        <dgm:presLayoutVars>
          <dgm:resizeHandles val="exact"/>
        </dgm:presLayoutVars>
      </dgm:prSet>
      <dgm:spPr/>
    </dgm:pt>
    <dgm:pt modelId="{2B7CF9FC-611F-444D-9644-77BC828F21A4}" type="pres">
      <dgm:prSet presAssocID="{6B761E5E-518F-4069-839E-81850EC99461}" presName="node" presStyleLbl="node1" presStyleIdx="0" presStyleCnt="3">
        <dgm:presLayoutVars>
          <dgm:bulletEnabled val="1"/>
        </dgm:presLayoutVars>
      </dgm:prSet>
      <dgm:spPr/>
      <dgm:t>
        <a:bodyPr/>
        <a:lstStyle/>
        <a:p>
          <a:endParaRPr lang="en-IN"/>
        </a:p>
      </dgm:t>
    </dgm:pt>
    <dgm:pt modelId="{AB2C2D48-3C03-4989-8210-47C15EC56463}" type="pres">
      <dgm:prSet presAssocID="{8255408D-4603-41FD-A3ED-2ED5F1F40865}" presName="sibTrans" presStyleLbl="sibTrans2D1" presStyleIdx="0" presStyleCnt="2"/>
      <dgm:spPr/>
      <dgm:t>
        <a:bodyPr/>
        <a:lstStyle/>
        <a:p>
          <a:endParaRPr lang="en-IN"/>
        </a:p>
      </dgm:t>
    </dgm:pt>
    <dgm:pt modelId="{C3E97D08-7F2F-4085-965F-2270E33ABBDB}" type="pres">
      <dgm:prSet presAssocID="{8255408D-4603-41FD-A3ED-2ED5F1F40865}" presName="connectorText" presStyleLbl="sibTrans2D1" presStyleIdx="0" presStyleCnt="2"/>
      <dgm:spPr/>
      <dgm:t>
        <a:bodyPr/>
        <a:lstStyle/>
        <a:p>
          <a:endParaRPr lang="en-IN"/>
        </a:p>
      </dgm:t>
    </dgm:pt>
    <dgm:pt modelId="{4CD4632E-CCC0-4656-B4EA-5EAF65736FC4}" type="pres">
      <dgm:prSet presAssocID="{96333545-B286-4A0F-B5BC-192B36B51237}" presName="node" presStyleLbl="node1" presStyleIdx="1" presStyleCnt="3">
        <dgm:presLayoutVars>
          <dgm:bulletEnabled val="1"/>
        </dgm:presLayoutVars>
      </dgm:prSet>
      <dgm:spPr/>
      <dgm:t>
        <a:bodyPr/>
        <a:lstStyle/>
        <a:p>
          <a:endParaRPr lang="en-IN"/>
        </a:p>
      </dgm:t>
    </dgm:pt>
    <dgm:pt modelId="{F7676A52-0AF4-44A6-8E9C-0E36D2868B99}" type="pres">
      <dgm:prSet presAssocID="{E162C3E1-85A9-4C23-856A-AA18FFDF44C6}" presName="sibTrans" presStyleLbl="sibTrans2D1" presStyleIdx="1" presStyleCnt="2"/>
      <dgm:spPr/>
      <dgm:t>
        <a:bodyPr/>
        <a:lstStyle/>
        <a:p>
          <a:endParaRPr lang="en-IN"/>
        </a:p>
      </dgm:t>
    </dgm:pt>
    <dgm:pt modelId="{0E51EA37-9148-43FD-842D-107DBECED487}" type="pres">
      <dgm:prSet presAssocID="{E162C3E1-85A9-4C23-856A-AA18FFDF44C6}" presName="connectorText" presStyleLbl="sibTrans2D1" presStyleIdx="1" presStyleCnt="2"/>
      <dgm:spPr/>
      <dgm:t>
        <a:bodyPr/>
        <a:lstStyle/>
        <a:p>
          <a:endParaRPr lang="en-IN"/>
        </a:p>
      </dgm:t>
    </dgm:pt>
    <dgm:pt modelId="{DA63ED49-7D5F-4CBD-92E7-B430505DD67B}" type="pres">
      <dgm:prSet presAssocID="{51D4DB4A-C7F1-4D82-A711-560B1D24324C}" presName="node" presStyleLbl="node1" presStyleIdx="2" presStyleCnt="3">
        <dgm:presLayoutVars>
          <dgm:bulletEnabled val="1"/>
        </dgm:presLayoutVars>
      </dgm:prSet>
      <dgm:spPr/>
      <dgm:t>
        <a:bodyPr/>
        <a:lstStyle/>
        <a:p>
          <a:endParaRPr lang="en-IN"/>
        </a:p>
      </dgm:t>
    </dgm:pt>
  </dgm:ptLst>
  <dgm:cxnLst>
    <dgm:cxn modelId="{F34C6F92-8D81-464C-AE99-E5B3B785FF7F}" type="presOf" srcId="{51D4DB4A-C7F1-4D82-A711-560B1D24324C}" destId="{DA63ED49-7D5F-4CBD-92E7-B430505DD67B}" srcOrd="0" destOrd="0" presId="urn:microsoft.com/office/officeart/2005/8/layout/process2"/>
    <dgm:cxn modelId="{E505A665-15BA-40CD-9B80-2DBCAB0F5D49}" type="presOf" srcId="{8255408D-4603-41FD-A3ED-2ED5F1F40865}" destId="{AB2C2D48-3C03-4989-8210-47C15EC56463}" srcOrd="0" destOrd="0" presId="urn:microsoft.com/office/officeart/2005/8/layout/process2"/>
    <dgm:cxn modelId="{D393CF68-202C-40BF-A573-149C6281FC83}" type="presOf" srcId="{96333545-B286-4A0F-B5BC-192B36B51237}" destId="{4CD4632E-CCC0-4656-B4EA-5EAF65736FC4}" srcOrd="0" destOrd="0" presId="urn:microsoft.com/office/officeart/2005/8/layout/process2"/>
    <dgm:cxn modelId="{0BC07C4B-F6A9-4769-AC23-587C8F5FD042}" srcId="{7907651D-A90A-4C89-A61C-0CCB5BDCCC1B}" destId="{96333545-B286-4A0F-B5BC-192B36B51237}" srcOrd="1" destOrd="0" parTransId="{2C4F6080-77B8-474F-94BC-DCA589E47013}" sibTransId="{E162C3E1-85A9-4C23-856A-AA18FFDF44C6}"/>
    <dgm:cxn modelId="{1B71555D-1A68-4CFB-9262-FA3971E30B15}" type="presOf" srcId="{8255408D-4603-41FD-A3ED-2ED5F1F40865}" destId="{C3E97D08-7F2F-4085-965F-2270E33ABBDB}" srcOrd="1" destOrd="0" presId="urn:microsoft.com/office/officeart/2005/8/layout/process2"/>
    <dgm:cxn modelId="{7933BCA3-C2B9-494D-8A66-5AFFB7505FA7}" srcId="{7907651D-A90A-4C89-A61C-0CCB5BDCCC1B}" destId="{6B761E5E-518F-4069-839E-81850EC99461}" srcOrd="0" destOrd="0" parTransId="{2FB6A2D2-44E6-4A99-9800-83F456FE5196}" sibTransId="{8255408D-4603-41FD-A3ED-2ED5F1F40865}"/>
    <dgm:cxn modelId="{089DB605-5608-4D02-AFBF-04DA0301876A}" type="presOf" srcId="{6B761E5E-518F-4069-839E-81850EC99461}" destId="{2B7CF9FC-611F-444D-9644-77BC828F21A4}" srcOrd="0" destOrd="0" presId="urn:microsoft.com/office/officeart/2005/8/layout/process2"/>
    <dgm:cxn modelId="{363DF7BB-2412-4EEF-AC15-6592F4D1601A}" type="presOf" srcId="{E162C3E1-85A9-4C23-856A-AA18FFDF44C6}" destId="{F7676A52-0AF4-44A6-8E9C-0E36D2868B99}" srcOrd="0" destOrd="0" presId="urn:microsoft.com/office/officeart/2005/8/layout/process2"/>
    <dgm:cxn modelId="{DEF3F069-D8C2-48BA-8692-1D560B9DA9A5}" type="presOf" srcId="{E162C3E1-85A9-4C23-856A-AA18FFDF44C6}" destId="{0E51EA37-9148-43FD-842D-107DBECED487}" srcOrd="1" destOrd="0" presId="urn:microsoft.com/office/officeart/2005/8/layout/process2"/>
    <dgm:cxn modelId="{6F75DAAF-B41D-4B7C-B32D-FE7679A038C7}" srcId="{7907651D-A90A-4C89-A61C-0CCB5BDCCC1B}" destId="{51D4DB4A-C7F1-4D82-A711-560B1D24324C}" srcOrd="2" destOrd="0" parTransId="{93D6FE37-7E74-4EB9-B037-D997B2C60901}" sibTransId="{A2C6F7A7-C1AC-47F7-8E22-D3FE46BE2C69}"/>
    <dgm:cxn modelId="{D22B3C29-C177-49E4-95B0-ECF47652F28C}" type="presOf" srcId="{7907651D-A90A-4C89-A61C-0CCB5BDCCC1B}" destId="{9607E770-BA01-4DE0-8A7C-68854598DB56}" srcOrd="0" destOrd="0" presId="urn:microsoft.com/office/officeart/2005/8/layout/process2"/>
    <dgm:cxn modelId="{031E6C2E-6659-4D27-BA46-2747393BA2F0}" type="presParOf" srcId="{9607E770-BA01-4DE0-8A7C-68854598DB56}" destId="{2B7CF9FC-611F-444D-9644-77BC828F21A4}" srcOrd="0" destOrd="0" presId="urn:microsoft.com/office/officeart/2005/8/layout/process2"/>
    <dgm:cxn modelId="{8D7C7A4F-0FC3-4123-9066-DA7090ABD05A}" type="presParOf" srcId="{9607E770-BA01-4DE0-8A7C-68854598DB56}" destId="{AB2C2D48-3C03-4989-8210-47C15EC56463}" srcOrd="1" destOrd="0" presId="urn:microsoft.com/office/officeart/2005/8/layout/process2"/>
    <dgm:cxn modelId="{2C4A98FB-D8A8-482C-95DF-2084CA4756F4}" type="presParOf" srcId="{AB2C2D48-3C03-4989-8210-47C15EC56463}" destId="{C3E97D08-7F2F-4085-965F-2270E33ABBDB}" srcOrd="0" destOrd="0" presId="urn:microsoft.com/office/officeart/2005/8/layout/process2"/>
    <dgm:cxn modelId="{82907A33-B495-49EF-8BE6-D40712F193F1}" type="presParOf" srcId="{9607E770-BA01-4DE0-8A7C-68854598DB56}" destId="{4CD4632E-CCC0-4656-B4EA-5EAF65736FC4}" srcOrd="2" destOrd="0" presId="urn:microsoft.com/office/officeart/2005/8/layout/process2"/>
    <dgm:cxn modelId="{EBB2DC35-A460-4AE6-BEBC-6BFAB6F5EEA7}" type="presParOf" srcId="{9607E770-BA01-4DE0-8A7C-68854598DB56}" destId="{F7676A52-0AF4-44A6-8E9C-0E36D2868B99}" srcOrd="3" destOrd="0" presId="urn:microsoft.com/office/officeart/2005/8/layout/process2"/>
    <dgm:cxn modelId="{BDDB8C41-A7F2-4D5C-AB53-5CEB7BED591B}" type="presParOf" srcId="{F7676A52-0AF4-44A6-8E9C-0E36D2868B99}" destId="{0E51EA37-9148-43FD-842D-107DBECED487}" srcOrd="0" destOrd="0" presId="urn:microsoft.com/office/officeart/2005/8/layout/process2"/>
    <dgm:cxn modelId="{7B461071-93BE-4E12-A1FE-6598599B8F0C}" type="presParOf" srcId="{9607E770-BA01-4DE0-8A7C-68854598DB56}" destId="{DA63ED49-7D5F-4CBD-92E7-B430505DD67B}" srcOrd="4"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9EC5B3-A8B5-4B75-944C-D3D6376F9893}" type="doc">
      <dgm:prSet loTypeId="urn:microsoft.com/office/officeart/2005/8/layout/radial6" loCatId="cycle" qsTypeId="urn:microsoft.com/office/officeart/2005/8/quickstyle/3d1" qsCatId="3D" csTypeId="urn:microsoft.com/office/officeart/2005/8/colors/colorful3" csCatId="colorful" phldr="1"/>
      <dgm:spPr/>
      <dgm:t>
        <a:bodyPr/>
        <a:lstStyle/>
        <a:p>
          <a:endParaRPr lang="en-IN"/>
        </a:p>
      </dgm:t>
    </dgm:pt>
    <dgm:pt modelId="{82CF2D0F-6391-4BD2-BA2A-C71E69528010}">
      <dgm:prSet phldrT="[Text]" custT="1"/>
      <dgm:spPr/>
      <dgm:t>
        <a:bodyPr>
          <a:scene3d>
            <a:camera prst="orthographicFront"/>
            <a:lightRig rig="balanced" dir="t">
              <a:rot lat="0" lon="0" rev="2100000"/>
            </a:lightRig>
          </a:scene3d>
          <a:sp3d extrusionH="57150" prstMaterial="metal">
            <a:bevelT w="38100" h="25400"/>
            <a:contourClr>
              <a:schemeClr val="bg2"/>
            </a:contourClr>
          </a:sp3d>
        </a:bodyPr>
        <a:lstStyle/>
        <a:p>
          <a:r>
            <a:rPr lang="en-IN" sz="40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Four aims</a:t>
          </a:r>
          <a:endParaRPr lang="en-IN" sz="40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861E67AE-E702-4AE7-B676-32C5D47B4D51}" type="parTrans" cxnId="{F0D01B9E-E6BE-4C21-9442-13E4F0E30DEA}">
      <dgm:prSet/>
      <dgm:spPr/>
      <dgm:t>
        <a:bodyPr/>
        <a:lstStyle/>
        <a:p>
          <a:endParaRPr lang="en-IN"/>
        </a:p>
      </dgm:t>
    </dgm:pt>
    <dgm:pt modelId="{3CED9EF5-0DD2-4D12-A498-61996307E0FF}" type="sibTrans" cxnId="{F0D01B9E-E6BE-4C21-9442-13E4F0E30DEA}">
      <dgm:prSet/>
      <dgm:spPr/>
      <dgm:t>
        <a:bodyPr/>
        <a:lstStyle/>
        <a:p>
          <a:endParaRPr lang="en-IN"/>
        </a:p>
      </dgm:t>
    </dgm:pt>
    <dgm:pt modelId="{65BA4BCA-FB54-4E98-B4CB-1AA0DFEB1D29}">
      <dgm:prSet phldrT="[Text]" custT="1"/>
      <dgm:spPr/>
      <dgm:t>
        <a:bodyPr>
          <a:scene3d>
            <a:camera prst="orthographicFront"/>
            <a:lightRig rig="balanced" dir="t">
              <a:rot lat="0" lon="0" rev="2100000"/>
            </a:lightRig>
          </a:scene3d>
          <a:sp3d extrusionH="57150" prstMaterial="metal">
            <a:bevelT w="38100" h="25400"/>
            <a:contourClr>
              <a:schemeClr val="bg2"/>
            </a:contourClr>
          </a:sp3d>
        </a:bodyPr>
        <a:lstStyle/>
        <a:p>
          <a:r>
            <a:rPr lang="en-IN" sz="1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listening</a:t>
          </a:r>
          <a:endParaRPr lang="en-IN" sz="1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30485B1-7792-4DCA-91F6-BD20057371B8}" type="parTrans" cxnId="{977608CB-6810-4FD4-AB86-200E485B7FAD}">
      <dgm:prSet/>
      <dgm:spPr/>
      <dgm:t>
        <a:bodyPr/>
        <a:lstStyle/>
        <a:p>
          <a:endParaRPr lang="en-IN"/>
        </a:p>
      </dgm:t>
    </dgm:pt>
    <dgm:pt modelId="{B1E386F1-80F7-4E6D-B35B-C102631F91E6}" type="sibTrans" cxnId="{977608CB-6810-4FD4-AB86-200E485B7FAD}">
      <dgm:prSet/>
      <dgm:spPr/>
      <dgm:t>
        <a:bodyPr>
          <a:scene3d>
            <a:camera prst="orthographicFront"/>
            <a:lightRig rig="balanced" dir="t">
              <a:rot lat="0" lon="0" rev="2100000"/>
            </a:lightRig>
          </a:scene3d>
          <a:sp3d extrusionH="57150" prstMaterial="metal">
            <a:bevelT w="38100" h="25400"/>
            <a:contourClr>
              <a:schemeClr val="bg2"/>
            </a:contourClr>
          </a:sp3d>
        </a:bodyPr>
        <a:lstStyle/>
        <a:p>
          <a:endParaRPr lang="en-IN"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156B9FB9-5067-4D2D-B4DA-A38687DDB0FF}">
      <dgm:prSet phldrT="[Text]" custT="1"/>
      <dgm:spPr/>
      <dgm:t>
        <a:bodyPr>
          <a:scene3d>
            <a:camera prst="orthographicFront"/>
            <a:lightRig rig="balanced" dir="t">
              <a:rot lat="0" lon="0" rev="2100000"/>
            </a:lightRig>
          </a:scene3d>
          <a:sp3d extrusionH="57150" prstMaterial="metal">
            <a:bevelT w="38100" h="25400"/>
            <a:contourClr>
              <a:schemeClr val="bg2"/>
            </a:contourClr>
          </a:sp3d>
        </a:bodyPr>
        <a:lstStyle/>
        <a:p>
          <a:r>
            <a:rPr lang="en-IN" sz="1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speaking</a:t>
          </a:r>
          <a:endParaRPr lang="en-IN" sz="1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460E3F3B-1F33-438F-86F8-5C2FB560D552}" type="parTrans" cxnId="{6CDDBFFE-470D-414D-BE03-40E78E1156DF}">
      <dgm:prSet/>
      <dgm:spPr/>
      <dgm:t>
        <a:bodyPr/>
        <a:lstStyle/>
        <a:p>
          <a:endParaRPr lang="en-IN"/>
        </a:p>
      </dgm:t>
    </dgm:pt>
    <dgm:pt modelId="{FE6F764D-796A-4249-A074-EC3AE24B06CA}" type="sibTrans" cxnId="{6CDDBFFE-470D-414D-BE03-40E78E1156DF}">
      <dgm:prSet/>
      <dgm:spPr/>
      <dgm:t>
        <a:bodyPr>
          <a:scene3d>
            <a:camera prst="orthographicFront"/>
            <a:lightRig rig="balanced" dir="t">
              <a:rot lat="0" lon="0" rev="2100000"/>
            </a:lightRig>
          </a:scene3d>
          <a:sp3d extrusionH="57150" prstMaterial="metal">
            <a:bevelT w="38100" h="25400"/>
            <a:contourClr>
              <a:schemeClr val="bg2"/>
            </a:contourClr>
          </a:sp3d>
        </a:bodyPr>
        <a:lstStyle/>
        <a:p>
          <a:endParaRPr lang="en-IN"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4D7E012C-9C45-454D-A67A-4986CF133191}">
      <dgm:prSet phldrT="[Text]" custT="1"/>
      <dgm:spPr/>
      <dgm:t>
        <a:bodyPr>
          <a:scene3d>
            <a:camera prst="orthographicFront"/>
            <a:lightRig rig="balanced" dir="t">
              <a:rot lat="0" lon="0" rev="2100000"/>
            </a:lightRig>
          </a:scene3d>
          <a:sp3d extrusionH="57150" prstMaterial="metal">
            <a:bevelT w="38100" h="25400"/>
            <a:contourClr>
              <a:schemeClr val="bg2"/>
            </a:contourClr>
          </a:sp3d>
        </a:bodyPr>
        <a:lstStyle/>
        <a:p>
          <a:r>
            <a:rPr lang="en-IN" sz="1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reading</a:t>
          </a:r>
          <a:endParaRPr lang="en-IN" sz="1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D3AF8C44-6FAB-489F-8485-C1105CB15223}" type="parTrans" cxnId="{93DE0573-6E6E-4A6B-9B49-4247507BDE01}">
      <dgm:prSet/>
      <dgm:spPr/>
      <dgm:t>
        <a:bodyPr/>
        <a:lstStyle/>
        <a:p>
          <a:endParaRPr lang="en-IN"/>
        </a:p>
      </dgm:t>
    </dgm:pt>
    <dgm:pt modelId="{29BCD782-4587-439B-B5C8-BA1C26EC270C}" type="sibTrans" cxnId="{93DE0573-6E6E-4A6B-9B49-4247507BDE01}">
      <dgm:prSet/>
      <dgm:spPr/>
      <dgm:t>
        <a:bodyPr>
          <a:scene3d>
            <a:camera prst="orthographicFront"/>
            <a:lightRig rig="balanced" dir="t">
              <a:rot lat="0" lon="0" rev="2100000"/>
            </a:lightRig>
          </a:scene3d>
          <a:sp3d extrusionH="57150" prstMaterial="metal">
            <a:bevelT w="38100" h="25400"/>
            <a:contourClr>
              <a:schemeClr val="bg2"/>
            </a:contourClr>
          </a:sp3d>
        </a:bodyPr>
        <a:lstStyle/>
        <a:p>
          <a:endParaRPr lang="en-IN"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560C80D5-2070-47B9-AF10-B91792628C41}">
      <dgm:prSet phldrT="[Text]" custT="1"/>
      <dgm:spPr/>
      <dgm:t>
        <a:bodyPr>
          <a:scene3d>
            <a:camera prst="orthographicFront"/>
            <a:lightRig rig="balanced" dir="t">
              <a:rot lat="0" lon="0" rev="2100000"/>
            </a:lightRig>
          </a:scene3d>
          <a:sp3d extrusionH="57150" prstMaterial="metal">
            <a:bevelT w="38100" h="25400"/>
            <a:contourClr>
              <a:schemeClr val="bg2"/>
            </a:contourClr>
          </a:sp3d>
        </a:bodyPr>
        <a:lstStyle/>
        <a:p>
          <a:r>
            <a:rPr lang="en-IN" sz="1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writing</a:t>
          </a:r>
          <a:endParaRPr lang="en-IN" sz="1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FF7B21F7-7DAD-4420-B5EC-D792780292F6}" type="parTrans" cxnId="{C4F2A738-E107-46D9-9E2E-9ED51F307DA3}">
      <dgm:prSet/>
      <dgm:spPr/>
      <dgm:t>
        <a:bodyPr/>
        <a:lstStyle/>
        <a:p>
          <a:endParaRPr lang="en-IN"/>
        </a:p>
      </dgm:t>
    </dgm:pt>
    <dgm:pt modelId="{707612F9-0DEE-436A-A21D-4E404D09519B}" type="sibTrans" cxnId="{C4F2A738-E107-46D9-9E2E-9ED51F307DA3}">
      <dgm:prSet/>
      <dgm:spPr/>
      <dgm:t>
        <a:bodyPr>
          <a:scene3d>
            <a:camera prst="orthographicFront"/>
            <a:lightRig rig="balanced" dir="t">
              <a:rot lat="0" lon="0" rev="2100000"/>
            </a:lightRig>
          </a:scene3d>
          <a:sp3d extrusionH="57150" prstMaterial="metal">
            <a:bevelT w="38100" h="25400"/>
            <a:contourClr>
              <a:schemeClr val="bg2"/>
            </a:contourClr>
          </a:sp3d>
        </a:bodyPr>
        <a:lstStyle/>
        <a:p>
          <a:endParaRPr lang="en-IN" b="0" cap="none" spc="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E950FB4A-51EC-44B4-9825-CE4EA7C9D3FD}" type="pres">
      <dgm:prSet presAssocID="{DA9EC5B3-A8B5-4B75-944C-D3D6376F9893}" presName="Name0" presStyleCnt="0">
        <dgm:presLayoutVars>
          <dgm:chMax val="1"/>
          <dgm:dir/>
          <dgm:animLvl val="ctr"/>
          <dgm:resizeHandles val="exact"/>
        </dgm:presLayoutVars>
      </dgm:prSet>
      <dgm:spPr/>
      <dgm:t>
        <a:bodyPr/>
        <a:lstStyle/>
        <a:p>
          <a:endParaRPr lang="en-IN"/>
        </a:p>
      </dgm:t>
    </dgm:pt>
    <dgm:pt modelId="{C36B9C2A-9D00-4A62-A44C-63DF8BD52245}" type="pres">
      <dgm:prSet presAssocID="{82CF2D0F-6391-4BD2-BA2A-C71E69528010}" presName="centerShape" presStyleLbl="node0" presStyleIdx="0" presStyleCnt="1"/>
      <dgm:spPr/>
      <dgm:t>
        <a:bodyPr/>
        <a:lstStyle/>
        <a:p>
          <a:endParaRPr lang="en-IN"/>
        </a:p>
      </dgm:t>
    </dgm:pt>
    <dgm:pt modelId="{EAFB6C6D-C5ED-475D-9E55-E870A2F3A5B2}" type="pres">
      <dgm:prSet presAssocID="{65BA4BCA-FB54-4E98-B4CB-1AA0DFEB1D29}" presName="node" presStyleLbl="node1" presStyleIdx="0" presStyleCnt="4">
        <dgm:presLayoutVars>
          <dgm:bulletEnabled val="1"/>
        </dgm:presLayoutVars>
      </dgm:prSet>
      <dgm:spPr/>
      <dgm:t>
        <a:bodyPr/>
        <a:lstStyle/>
        <a:p>
          <a:endParaRPr lang="en-IN"/>
        </a:p>
      </dgm:t>
    </dgm:pt>
    <dgm:pt modelId="{97F04B72-70A1-4CAE-9B07-06ABFF664200}" type="pres">
      <dgm:prSet presAssocID="{65BA4BCA-FB54-4E98-B4CB-1AA0DFEB1D29}" presName="dummy" presStyleCnt="0"/>
      <dgm:spPr/>
      <dgm:t>
        <a:bodyPr/>
        <a:lstStyle/>
        <a:p>
          <a:endParaRPr lang="en-IN"/>
        </a:p>
      </dgm:t>
    </dgm:pt>
    <dgm:pt modelId="{EA9F7F11-2B97-41F1-99D4-B3034C8E04DE}" type="pres">
      <dgm:prSet presAssocID="{B1E386F1-80F7-4E6D-B35B-C102631F91E6}" presName="sibTrans" presStyleLbl="sibTrans2D1" presStyleIdx="0" presStyleCnt="4"/>
      <dgm:spPr/>
      <dgm:t>
        <a:bodyPr/>
        <a:lstStyle/>
        <a:p>
          <a:endParaRPr lang="en-IN"/>
        </a:p>
      </dgm:t>
    </dgm:pt>
    <dgm:pt modelId="{98F4AABB-872E-4513-8D8A-BEB9FB0E5536}" type="pres">
      <dgm:prSet presAssocID="{156B9FB9-5067-4D2D-B4DA-A38687DDB0FF}" presName="node" presStyleLbl="node1" presStyleIdx="1" presStyleCnt="4">
        <dgm:presLayoutVars>
          <dgm:bulletEnabled val="1"/>
        </dgm:presLayoutVars>
      </dgm:prSet>
      <dgm:spPr/>
      <dgm:t>
        <a:bodyPr/>
        <a:lstStyle/>
        <a:p>
          <a:endParaRPr lang="en-IN"/>
        </a:p>
      </dgm:t>
    </dgm:pt>
    <dgm:pt modelId="{249FFBA3-CB50-449B-B619-88178AA65E4C}" type="pres">
      <dgm:prSet presAssocID="{156B9FB9-5067-4D2D-B4DA-A38687DDB0FF}" presName="dummy" presStyleCnt="0"/>
      <dgm:spPr/>
      <dgm:t>
        <a:bodyPr/>
        <a:lstStyle/>
        <a:p>
          <a:endParaRPr lang="en-IN"/>
        </a:p>
      </dgm:t>
    </dgm:pt>
    <dgm:pt modelId="{5A248FC0-392A-4733-B4DC-944DC947FE18}" type="pres">
      <dgm:prSet presAssocID="{FE6F764D-796A-4249-A074-EC3AE24B06CA}" presName="sibTrans" presStyleLbl="sibTrans2D1" presStyleIdx="1" presStyleCnt="4"/>
      <dgm:spPr/>
      <dgm:t>
        <a:bodyPr/>
        <a:lstStyle/>
        <a:p>
          <a:endParaRPr lang="en-IN"/>
        </a:p>
      </dgm:t>
    </dgm:pt>
    <dgm:pt modelId="{F04D1115-5467-4249-AF8A-965EC1AE6DC9}" type="pres">
      <dgm:prSet presAssocID="{4D7E012C-9C45-454D-A67A-4986CF133191}" presName="node" presStyleLbl="node1" presStyleIdx="2" presStyleCnt="4">
        <dgm:presLayoutVars>
          <dgm:bulletEnabled val="1"/>
        </dgm:presLayoutVars>
      </dgm:prSet>
      <dgm:spPr/>
      <dgm:t>
        <a:bodyPr/>
        <a:lstStyle/>
        <a:p>
          <a:endParaRPr lang="en-IN"/>
        </a:p>
      </dgm:t>
    </dgm:pt>
    <dgm:pt modelId="{AED7E34D-5562-40DF-A44F-299C729CFDEC}" type="pres">
      <dgm:prSet presAssocID="{4D7E012C-9C45-454D-A67A-4986CF133191}" presName="dummy" presStyleCnt="0"/>
      <dgm:spPr/>
      <dgm:t>
        <a:bodyPr/>
        <a:lstStyle/>
        <a:p>
          <a:endParaRPr lang="en-IN"/>
        </a:p>
      </dgm:t>
    </dgm:pt>
    <dgm:pt modelId="{D77D291B-2E0F-40CE-8085-02D1133AE58A}" type="pres">
      <dgm:prSet presAssocID="{29BCD782-4587-439B-B5C8-BA1C26EC270C}" presName="sibTrans" presStyleLbl="sibTrans2D1" presStyleIdx="2" presStyleCnt="4"/>
      <dgm:spPr/>
      <dgm:t>
        <a:bodyPr/>
        <a:lstStyle/>
        <a:p>
          <a:endParaRPr lang="en-IN"/>
        </a:p>
      </dgm:t>
    </dgm:pt>
    <dgm:pt modelId="{39EB183B-32E5-4A13-AF79-144D7ED2C87E}" type="pres">
      <dgm:prSet presAssocID="{560C80D5-2070-47B9-AF10-B91792628C41}" presName="node" presStyleLbl="node1" presStyleIdx="3" presStyleCnt="4">
        <dgm:presLayoutVars>
          <dgm:bulletEnabled val="1"/>
        </dgm:presLayoutVars>
      </dgm:prSet>
      <dgm:spPr/>
      <dgm:t>
        <a:bodyPr/>
        <a:lstStyle/>
        <a:p>
          <a:endParaRPr lang="en-IN"/>
        </a:p>
      </dgm:t>
    </dgm:pt>
    <dgm:pt modelId="{7F5FAD0C-E824-4871-8AD8-D88462B5234D}" type="pres">
      <dgm:prSet presAssocID="{560C80D5-2070-47B9-AF10-B91792628C41}" presName="dummy" presStyleCnt="0"/>
      <dgm:spPr/>
      <dgm:t>
        <a:bodyPr/>
        <a:lstStyle/>
        <a:p>
          <a:endParaRPr lang="en-IN"/>
        </a:p>
      </dgm:t>
    </dgm:pt>
    <dgm:pt modelId="{7E8A2B9F-4532-4FFA-9328-9830FAC6D49F}" type="pres">
      <dgm:prSet presAssocID="{707612F9-0DEE-436A-A21D-4E404D09519B}" presName="sibTrans" presStyleLbl="sibTrans2D1" presStyleIdx="3" presStyleCnt="4"/>
      <dgm:spPr/>
      <dgm:t>
        <a:bodyPr/>
        <a:lstStyle/>
        <a:p>
          <a:endParaRPr lang="en-IN"/>
        </a:p>
      </dgm:t>
    </dgm:pt>
  </dgm:ptLst>
  <dgm:cxnLst>
    <dgm:cxn modelId="{F0D01B9E-E6BE-4C21-9442-13E4F0E30DEA}" srcId="{DA9EC5B3-A8B5-4B75-944C-D3D6376F9893}" destId="{82CF2D0F-6391-4BD2-BA2A-C71E69528010}" srcOrd="0" destOrd="0" parTransId="{861E67AE-E702-4AE7-B676-32C5D47B4D51}" sibTransId="{3CED9EF5-0DD2-4D12-A498-61996307E0FF}"/>
    <dgm:cxn modelId="{A14A6883-D976-4AD4-869E-59ADBDE7626F}" type="presOf" srcId="{FE6F764D-796A-4249-A074-EC3AE24B06CA}" destId="{5A248FC0-392A-4733-B4DC-944DC947FE18}" srcOrd="0" destOrd="0" presId="urn:microsoft.com/office/officeart/2005/8/layout/radial6"/>
    <dgm:cxn modelId="{977608CB-6810-4FD4-AB86-200E485B7FAD}" srcId="{82CF2D0F-6391-4BD2-BA2A-C71E69528010}" destId="{65BA4BCA-FB54-4E98-B4CB-1AA0DFEB1D29}" srcOrd="0" destOrd="0" parTransId="{E30485B1-7792-4DCA-91F6-BD20057371B8}" sibTransId="{B1E386F1-80F7-4E6D-B35B-C102631F91E6}"/>
    <dgm:cxn modelId="{E10C6A55-95EF-4A58-89FD-D518C0457DF0}" type="presOf" srcId="{DA9EC5B3-A8B5-4B75-944C-D3D6376F9893}" destId="{E950FB4A-51EC-44B4-9825-CE4EA7C9D3FD}" srcOrd="0" destOrd="0" presId="urn:microsoft.com/office/officeart/2005/8/layout/radial6"/>
    <dgm:cxn modelId="{2437C68A-755F-4456-AA90-AB46848BFDAB}" type="presOf" srcId="{29BCD782-4587-439B-B5C8-BA1C26EC270C}" destId="{D77D291B-2E0F-40CE-8085-02D1133AE58A}" srcOrd="0" destOrd="0" presId="urn:microsoft.com/office/officeart/2005/8/layout/radial6"/>
    <dgm:cxn modelId="{9A012F5F-C298-467E-98DC-BB21D597B59F}" type="presOf" srcId="{B1E386F1-80F7-4E6D-B35B-C102631F91E6}" destId="{EA9F7F11-2B97-41F1-99D4-B3034C8E04DE}" srcOrd="0" destOrd="0" presId="urn:microsoft.com/office/officeart/2005/8/layout/radial6"/>
    <dgm:cxn modelId="{6CDDBFFE-470D-414D-BE03-40E78E1156DF}" srcId="{82CF2D0F-6391-4BD2-BA2A-C71E69528010}" destId="{156B9FB9-5067-4D2D-B4DA-A38687DDB0FF}" srcOrd="1" destOrd="0" parTransId="{460E3F3B-1F33-438F-86F8-5C2FB560D552}" sibTransId="{FE6F764D-796A-4249-A074-EC3AE24B06CA}"/>
    <dgm:cxn modelId="{0D534D4C-D020-4C9A-9D73-DBD6ADE8917F}" type="presOf" srcId="{82CF2D0F-6391-4BD2-BA2A-C71E69528010}" destId="{C36B9C2A-9D00-4A62-A44C-63DF8BD52245}" srcOrd="0" destOrd="0" presId="urn:microsoft.com/office/officeart/2005/8/layout/radial6"/>
    <dgm:cxn modelId="{A39CF4CC-C8D4-44EA-AD90-10B2A2782F58}" type="presOf" srcId="{156B9FB9-5067-4D2D-B4DA-A38687DDB0FF}" destId="{98F4AABB-872E-4513-8D8A-BEB9FB0E5536}" srcOrd="0" destOrd="0" presId="urn:microsoft.com/office/officeart/2005/8/layout/radial6"/>
    <dgm:cxn modelId="{C4F2A738-E107-46D9-9E2E-9ED51F307DA3}" srcId="{82CF2D0F-6391-4BD2-BA2A-C71E69528010}" destId="{560C80D5-2070-47B9-AF10-B91792628C41}" srcOrd="3" destOrd="0" parTransId="{FF7B21F7-7DAD-4420-B5EC-D792780292F6}" sibTransId="{707612F9-0DEE-436A-A21D-4E404D09519B}"/>
    <dgm:cxn modelId="{D7A3BCE0-6B11-4BF9-B5E9-A5937E278745}" type="presOf" srcId="{65BA4BCA-FB54-4E98-B4CB-1AA0DFEB1D29}" destId="{EAFB6C6D-C5ED-475D-9E55-E870A2F3A5B2}" srcOrd="0" destOrd="0" presId="urn:microsoft.com/office/officeart/2005/8/layout/radial6"/>
    <dgm:cxn modelId="{BF074AD6-A6BF-4480-9E31-78966610DA1D}" type="presOf" srcId="{707612F9-0DEE-436A-A21D-4E404D09519B}" destId="{7E8A2B9F-4532-4FFA-9328-9830FAC6D49F}" srcOrd="0" destOrd="0" presId="urn:microsoft.com/office/officeart/2005/8/layout/radial6"/>
    <dgm:cxn modelId="{1C2A323A-DB98-44D9-98CB-105AC42BF7B7}" type="presOf" srcId="{560C80D5-2070-47B9-AF10-B91792628C41}" destId="{39EB183B-32E5-4A13-AF79-144D7ED2C87E}" srcOrd="0" destOrd="0" presId="urn:microsoft.com/office/officeart/2005/8/layout/radial6"/>
    <dgm:cxn modelId="{93DE0573-6E6E-4A6B-9B49-4247507BDE01}" srcId="{82CF2D0F-6391-4BD2-BA2A-C71E69528010}" destId="{4D7E012C-9C45-454D-A67A-4986CF133191}" srcOrd="2" destOrd="0" parTransId="{D3AF8C44-6FAB-489F-8485-C1105CB15223}" sibTransId="{29BCD782-4587-439B-B5C8-BA1C26EC270C}"/>
    <dgm:cxn modelId="{64702653-07DE-4725-9817-86099800F487}" type="presOf" srcId="{4D7E012C-9C45-454D-A67A-4986CF133191}" destId="{F04D1115-5467-4249-AF8A-965EC1AE6DC9}" srcOrd="0" destOrd="0" presId="urn:microsoft.com/office/officeart/2005/8/layout/radial6"/>
    <dgm:cxn modelId="{FF4394FA-CA96-49FF-834C-9BF3C4267544}" type="presParOf" srcId="{E950FB4A-51EC-44B4-9825-CE4EA7C9D3FD}" destId="{C36B9C2A-9D00-4A62-A44C-63DF8BD52245}" srcOrd="0" destOrd="0" presId="urn:microsoft.com/office/officeart/2005/8/layout/radial6"/>
    <dgm:cxn modelId="{6C568793-10F4-4E6D-9BE3-305892448470}" type="presParOf" srcId="{E950FB4A-51EC-44B4-9825-CE4EA7C9D3FD}" destId="{EAFB6C6D-C5ED-475D-9E55-E870A2F3A5B2}" srcOrd="1" destOrd="0" presId="urn:microsoft.com/office/officeart/2005/8/layout/radial6"/>
    <dgm:cxn modelId="{7C960069-6E49-4091-A994-3DF089A3E6C8}" type="presParOf" srcId="{E950FB4A-51EC-44B4-9825-CE4EA7C9D3FD}" destId="{97F04B72-70A1-4CAE-9B07-06ABFF664200}" srcOrd="2" destOrd="0" presId="urn:microsoft.com/office/officeart/2005/8/layout/radial6"/>
    <dgm:cxn modelId="{20FA9FA3-50DE-4B0F-A630-9A94C75A087D}" type="presParOf" srcId="{E950FB4A-51EC-44B4-9825-CE4EA7C9D3FD}" destId="{EA9F7F11-2B97-41F1-99D4-B3034C8E04DE}" srcOrd="3" destOrd="0" presId="urn:microsoft.com/office/officeart/2005/8/layout/radial6"/>
    <dgm:cxn modelId="{EA4F6157-B81C-4813-B0A9-F330E30E453C}" type="presParOf" srcId="{E950FB4A-51EC-44B4-9825-CE4EA7C9D3FD}" destId="{98F4AABB-872E-4513-8D8A-BEB9FB0E5536}" srcOrd="4" destOrd="0" presId="urn:microsoft.com/office/officeart/2005/8/layout/radial6"/>
    <dgm:cxn modelId="{75AC963C-8519-4228-9EFF-073BCD35C37E}" type="presParOf" srcId="{E950FB4A-51EC-44B4-9825-CE4EA7C9D3FD}" destId="{249FFBA3-CB50-449B-B619-88178AA65E4C}" srcOrd="5" destOrd="0" presId="urn:microsoft.com/office/officeart/2005/8/layout/radial6"/>
    <dgm:cxn modelId="{40F5A53A-44CE-463F-85A3-F4E791C4DE3C}" type="presParOf" srcId="{E950FB4A-51EC-44B4-9825-CE4EA7C9D3FD}" destId="{5A248FC0-392A-4733-B4DC-944DC947FE18}" srcOrd="6" destOrd="0" presId="urn:microsoft.com/office/officeart/2005/8/layout/radial6"/>
    <dgm:cxn modelId="{DEED940B-23BA-4EDD-B424-BD7E8BDE93DC}" type="presParOf" srcId="{E950FB4A-51EC-44B4-9825-CE4EA7C9D3FD}" destId="{F04D1115-5467-4249-AF8A-965EC1AE6DC9}" srcOrd="7" destOrd="0" presId="urn:microsoft.com/office/officeart/2005/8/layout/radial6"/>
    <dgm:cxn modelId="{1D7D9162-2A3D-4FD0-9555-FFEC07909E83}" type="presParOf" srcId="{E950FB4A-51EC-44B4-9825-CE4EA7C9D3FD}" destId="{AED7E34D-5562-40DF-A44F-299C729CFDEC}" srcOrd="8" destOrd="0" presId="urn:microsoft.com/office/officeart/2005/8/layout/radial6"/>
    <dgm:cxn modelId="{14256EB2-E317-4507-ABC2-B8F635C25E18}" type="presParOf" srcId="{E950FB4A-51EC-44B4-9825-CE4EA7C9D3FD}" destId="{D77D291B-2E0F-40CE-8085-02D1133AE58A}" srcOrd="9" destOrd="0" presId="urn:microsoft.com/office/officeart/2005/8/layout/radial6"/>
    <dgm:cxn modelId="{F3FA54F1-068D-411B-BC95-319707682BB5}" type="presParOf" srcId="{E950FB4A-51EC-44B4-9825-CE4EA7C9D3FD}" destId="{39EB183B-32E5-4A13-AF79-144D7ED2C87E}" srcOrd="10" destOrd="0" presId="urn:microsoft.com/office/officeart/2005/8/layout/radial6"/>
    <dgm:cxn modelId="{37D3B454-E460-4AB4-9D3E-008C4128F4CA}" type="presParOf" srcId="{E950FB4A-51EC-44B4-9825-CE4EA7C9D3FD}" destId="{7F5FAD0C-E824-4871-8AD8-D88462B5234D}" srcOrd="11" destOrd="0" presId="urn:microsoft.com/office/officeart/2005/8/layout/radial6"/>
    <dgm:cxn modelId="{FF485598-A05D-4F04-97C4-0BFC14DBD022}" type="presParOf" srcId="{E950FB4A-51EC-44B4-9825-CE4EA7C9D3FD}" destId="{7E8A2B9F-4532-4FFA-9328-9830FAC6D49F}" srcOrd="12" destOrd="0" presId="urn:microsoft.com/office/officeart/2005/8/layout/radial6"/>
  </dgm:cxnLst>
  <dgm:bg>
    <a:gradFill>
      <a:gsLst>
        <a:gs pos="0">
          <a:srgbClr val="FF3399"/>
        </a:gs>
        <a:gs pos="25000">
          <a:srgbClr val="FF6633"/>
        </a:gs>
        <a:gs pos="50000">
          <a:srgbClr val="FFFF00"/>
        </a:gs>
        <a:gs pos="75000">
          <a:srgbClr val="01A78F"/>
        </a:gs>
        <a:gs pos="100000">
          <a:srgbClr val="3366FF"/>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A5E11F-989A-4755-9F99-A7E79FEA8069}" type="doc">
      <dgm:prSet loTypeId="urn:microsoft.com/office/officeart/2005/8/layout/cycle2" loCatId="cycle" qsTypeId="urn:microsoft.com/office/officeart/2005/8/quickstyle/simple1" qsCatId="simple" csTypeId="urn:microsoft.com/office/officeart/2005/8/colors/colorful4" csCatId="colorful" phldr="1"/>
      <dgm:spPr/>
      <dgm:t>
        <a:bodyPr/>
        <a:lstStyle/>
        <a:p>
          <a:endParaRPr lang="en-IN"/>
        </a:p>
      </dgm:t>
    </dgm:pt>
    <dgm:pt modelId="{C444E72B-0018-4223-8591-E00252382A0B}">
      <dgm:prSet phldrT="[Text]"/>
      <dgm:spPr/>
      <dgm:t>
        <a:bodyPr/>
        <a:lstStyle/>
        <a:p>
          <a:r>
            <a:rPr lang="en-IN" dirty="0" smtClean="0"/>
            <a:t>Cultural aim</a:t>
          </a:r>
          <a:endParaRPr lang="en-IN" dirty="0"/>
        </a:p>
      </dgm:t>
    </dgm:pt>
    <dgm:pt modelId="{8DDBA1C2-642F-459B-959D-D7D7F47B2465}" type="parTrans" cxnId="{41FA0695-0A12-494D-A948-8364A29D9F59}">
      <dgm:prSet/>
      <dgm:spPr/>
      <dgm:t>
        <a:bodyPr/>
        <a:lstStyle/>
        <a:p>
          <a:endParaRPr lang="en-IN"/>
        </a:p>
      </dgm:t>
    </dgm:pt>
    <dgm:pt modelId="{8096579F-91A5-45B1-B9D7-FB8CA130D70E}" type="sibTrans" cxnId="{41FA0695-0A12-494D-A948-8364A29D9F59}">
      <dgm:prSet/>
      <dgm:spPr/>
      <dgm:t>
        <a:bodyPr/>
        <a:lstStyle/>
        <a:p>
          <a:endParaRPr lang="en-IN"/>
        </a:p>
      </dgm:t>
    </dgm:pt>
    <dgm:pt modelId="{AC3536AC-8B36-45F3-A99A-D541FA79D5C3}">
      <dgm:prSet phldrT="[Text]"/>
      <dgm:spPr/>
      <dgm:t>
        <a:bodyPr/>
        <a:lstStyle/>
        <a:p>
          <a:r>
            <a:rPr lang="en-IN" dirty="0" smtClean="0"/>
            <a:t>Literary aim</a:t>
          </a:r>
          <a:endParaRPr lang="en-IN" dirty="0"/>
        </a:p>
      </dgm:t>
    </dgm:pt>
    <dgm:pt modelId="{5AE08F47-5399-45D8-8CFD-5CC6850F990A}" type="parTrans" cxnId="{ADCD9BC5-2C45-46D3-8C7B-B2E7DEA4D92F}">
      <dgm:prSet/>
      <dgm:spPr/>
      <dgm:t>
        <a:bodyPr/>
        <a:lstStyle/>
        <a:p>
          <a:endParaRPr lang="en-IN"/>
        </a:p>
      </dgm:t>
    </dgm:pt>
    <dgm:pt modelId="{CA50D67B-B2E5-42F8-BA6F-2B82C0E4AC00}" type="sibTrans" cxnId="{ADCD9BC5-2C45-46D3-8C7B-B2E7DEA4D92F}">
      <dgm:prSet/>
      <dgm:spPr/>
      <dgm:t>
        <a:bodyPr/>
        <a:lstStyle/>
        <a:p>
          <a:endParaRPr lang="en-IN"/>
        </a:p>
      </dgm:t>
    </dgm:pt>
    <dgm:pt modelId="{9447BEB8-10FD-4F2C-98AE-892EE287DBF5}">
      <dgm:prSet phldrT="[Text]"/>
      <dgm:spPr/>
      <dgm:t>
        <a:bodyPr/>
        <a:lstStyle/>
        <a:p>
          <a:r>
            <a:rPr lang="en-IN" dirty="0" smtClean="0"/>
            <a:t>Utilitarian aim</a:t>
          </a:r>
          <a:endParaRPr lang="en-IN" dirty="0"/>
        </a:p>
      </dgm:t>
    </dgm:pt>
    <dgm:pt modelId="{2B4C4654-FDBF-43F3-800D-B83D8EB4BC9C}" type="parTrans" cxnId="{7B420F5C-26B9-488A-8609-89D2C571EB44}">
      <dgm:prSet/>
      <dgm:spPr/>
      <dgm:t>
        <a:bodyPr/>
        <a:lstStyle/>
        <a:p>
          <a:endParaRPr lang="en-IN"/>
        </a:p>
      </dgm:t>
    </dgm:pt>
    <dgm:pt modelId="{9120ED61-9666-4A7D-A455-D8272C84BBD7}" type="sibTrans" cxnId="{7B420F5C-26B9-488A-8609-89D2C571EB44}">
      <dgm:prSet/>
      <dgm:spPr/>
      <dgm:t>
        <a:bodyPr/>
        <a:lstStyle/>
        <a:p>
          <a:endParaRPr lang="en-IN"/>
        </a:p>
      </dgm:t>
    </dgm:pt>
    <dgm:pt modelId="{D7056EBD-E9F3-4CCA-ADE5-10375BE5A22A}">
      <dgm:prSet phldrT="[Text]"/>
      <dgm:spPr/>
      <dgm:t>
        <a:bodyPr/>
        <a:lstStyle/>
        <a:p>
          <a:r>
            <a:rPr lang="en-IN" dirty="0" smtClean="0"/>
            <a:t>Linguistic aim</a:t>
          </a:r>
          <a:endParaRPr lang="en-IN" dirty="0"/>
        </a:p>
      </dgm:t>
    </dgm:pt>
    <dgm:pt modelId="{C4B168C7-A0FF-4710-A53A-EADA140D3B6B}" type="parTrans" cxnId="{620F3072-1D41-4289-BF90-35702088744A}">
      <dgm:prSet/>
      <dgm:spPr/>
      <dgm:t>
        <a:bodyPr/>
        <a:lstStyle/>
        <a:p>
          <a:endParaRPr lang="en-IN"/>
        </a:p>
      </dgm:t>
    </dgm:pt>
    <dgm:pt modelId="{F9746A1D-CE01-4E1B-8775-266D15CA5A14}" type="sibTrans" cxnId="{620F3072-1D41-4289-BF90-35702088744A}">
      <dgm:prSet/>
      <dgm:spPr/>
      <dgm:t>
        <a:bodyPr/>
        <a:lstStyle/>
        <a:p>
          <a:endParaRPr lang="en-IN"/>
        </a:p>
      </dgm:t>
    </dgm:pt>
    <dgm:pt modelId="{6E971D2E-07AF-4E82-8E08-F6F235F2D6B8}">
      <dgm:prSet phldrT="[Text]"/>
      <dgm:spPr/>
      <dgm:t>
        <a:bodyPr/>
        <a:lstStyle/>
        <a:p>
          <a:r>
            <a:rPr lang="en-IN" dirty="0" smtClean="0"/>
            <a:t>Integrative aim</a:t>
          </a:r>
          <a:endParaRPr lang="en-IN" dirty="0"/>
        </a:p>
      </dgm:t>
    </dgm:pt>
    <dgm:pt modelId="{E80D7E8F-32ED-46B6-A01A-BE48AF2C44A8}" type="parTrans" cxnId="{AE7D1DBF-DAD5-4BAA-9F28-358466040FB1}">
      <dgm:prSet/>
      <dgm:spPr/>
      <dgm:t>
        <a:bodyPr/>
        <a:lstStyle/>
        <a:p>
          <a:endParaRPr lang="en-IN"/>
        </a:p>
      </dgm:t>
    </dgm:pt>
    <dgm:pt modelId="{5CE36693-CA47-45AE-A942-3A30D1DF91F9}" type="sibTrans" cxnId="{AE7D1DBF-DAD5-4BAA-9F28-358466040FB1}">
      <dgm:prSet/>
      <dgm:spPr/>
      <dgm:t>
        <a:bodyPr/>
        <a:lstStyle/>
        <a:p>
          <a:endParaRPr lang="en-IN"/>
        </a:p>
      </dgm:t>
    </dgm:pt>
    <dgm:pt modelId="{2B881DF1-6391-43A5-A29A-19F3E117E083}" type="pres">
      <dgm:prSet presAssocID="{96A5E11F-989A-4755-9F99-A7E79FEA8069}" presName="cycle" presStyleCnt="0">
        <dgm:presLayoutVars>
          <dgm:dir/>
          <dgm:resizeHandles val="exact"/>
        </dgm:presLayoutVars>
      </dgm:prSet>
      <dgm:spPr/>
      <dgm:t>
        <a:bodyPr/>
        <a:lstStyle/>
        <a:p>
          <a:endParaRPr lang="en-US"/>
        </a:p>
      </dgm:t>
    </dgm:pt>
    <dgm:pt modelId="{35E390BF-FED4-411D-835B-04C74CB7FCC8}" type="pres">
      <dgm:prSet presAssocID="{C444E72B-0018-4223-8591-E00252382A0B}" presName="node" presStyleLbl="node1" presStyleIdx="0" presStyleCnt="5">
        <dgm:presLayoutVars>
          <dgm:bulletEnabled val="1"/>
        </dgm:presLayoutVars>
      </dgm:prSet>
      <dgm:spPr/>
      <dgm:t>
        <a:bodyPr/>
        <a:lstStyle/>
        <a:p>
          <a:endParaRPr lang="en-US"/>
        </a:p>
      </dgm:t>
    </dgm:pt>
    <dgm:pt modelId="{29E2ED85-547B-4E6C-9484-425277D39392}" type="pres">
      <dgm:prSet presAssocID="{8096579F-91A5-45B1-B9D7-FB8CA130D70E}" presName="sibTrans" presStyleLbl="sibTrans2D1" presStyleIdx="0" presStyleCnt="5"/>
      <dgm:spPr/>
      <dgm:t>
        <a:bodyPr/>
        <a:lstStyle/>
        <a:p>
          <a:endParaRPr lang="en-US"/>
        </a:p>
      </dgm:t>
    </dgm:pt>
    <dgm:pt modelId="{79729F4B-6CB8-4630-B21B-31DC4130545C}" type="pres">
      <dgm:prSet presAssocID="{8096579F-91A5-45B1-B9D7-FB8CA130D70E}" presName="connectorText" presStyleLbl="sibTrans2D1" presStyleIdx="0" presStyleCnt="5"/>
      <dgm:spPr/>
      <dgm:t>
        <a:bodyPr/>
        <a:lstStyle/>
        <a:p>
          <a:endParaRPr lang="en-US"/>
        </a:p>
      </dgm:t>
    </dgm:pt>
    <dgm:pt modelId="{DCA1BBEA-9122-43B2-A499-0117DFB52053}" type="pres">
      <dgm:prSet presAssocID="{AC3536AC-8B36-45F3-A99A-D541FA79D5C3}" presName="node" presStyleLbl="node1" presStyleIdx="1" presStyleCnt="5">
        <dgm:presLayoutVars>
          <dgm:bulletEnabled val="1"/>
        </dgm:presLayoutVars>
      </dgm:prSet>
      <dgm:spPr/>
      <dgm:t>
        <a:bodyPr/>
        <a:lstStyle/>
        <a:p>
          <a:endParaRPr lang="en-US"/>
        </a:p>
      </dgm:t>
    </dgm:pt>
    <dgm:pt modelId="{5F57C152-8D88-43ED-9FDA-B6DE70427F74}" type="pres">
      <dgm:prSet presAssocID="{CA50D67B-B2E5-42F8-BA6F-2B82C0E4AC00}" presName="sibTrans" presStyleLbl="sibTrans2D1" presStyleIdx="1" presStyleCnt="5"/>
      <dgm:spPr/>
      <dgm:t>
        <a:bodyPr/>
        <a:lstStyle/>
        <a:p>
          <a:endParaRPr lang="en-US"/>
        </a:p>
      </dgm:t>
    </dgm:pt>
    <dgm:pt modelId="{9CDF55F9-F355-4F0C-962A-04878D609398}" type="pres">
      <dgm:prSet presAssocID="{CA50D67B-B2E5-42F8-BA6F-2B82C0E4AC00}" presName="connectorText" presStyleLbl="sibTrans2D1" presStyleIdx="1" presStyleCnt="5"/>
      <dgm:spPr/>
      <dgm:t>
        <a:bodyPr/>
        <a:lstStyle/>
        <a:p>
          <a:endParaRPr lang="en-US"/>
        </a:p>
      </dgm:t>
    </dgm:pt>
    <dgm:pt modelId="{FCC3D3A7-B7D7-4DB5-A091-8893FF46B45F}" type="pres">
      <dgm:prSet presAssocID="{9447BEB8-10FD-4F2C-98AE-892EE287DBF5}" presName="node" presStyleLbl="node1" presStyleIdx="2" presStyleCnt="5">
        <dgm:presLayoutVars>
          <dgm:bulletEnabled val="1"/>
        </dgm:presLayoutVars>
      </dgm:prSet>
      <dgm:spPr/>
      <dgm:t>
        <a:bodyPr/>
        <a:lstStyle/>
        <a:p>
          <a:endParaRPr lang="en-US"/>
        </a:p>
      </dgm:t>
    </dgm:pt>
    <dgm:pt modelId="{C4194025-1680-4273-B639-00397AAA2164}" type="pres">
      <dgm:prSet presAssocID="{9120ED61-9666-4A7D-A455-D8272C84BBD7}" presName="sibTrans" presStyleLbl="sibTrans2D1" presStyleIdx="2" presStyleCnt="5"/>
      <dgm:spPr/>
      <dgm:t>
        <a:bodyPr/>
        <a:lstStyle/>
        <a:p>
          <a:endParaRPr lang="en-US"/>
        </a:p>
      </dgm:t>
    </dgm:pt>
    <dgm:pt modelId="{D8ADBC09-6913-46DC-AB02-EB269A0445FA}" type="pres">
      <dgm:prSet presAssocID="{9120ED61-9666-4A7D-A455-D8272C84BBD7}" presName="connectorText" presStyleLbl="sibTrans2D1" presStyleIdx="2" presStyleCnt="5"/>
      <dgm:spPr/>
      <dgm:t>
        <a:bodyPr/>
        <a:lstStyle/>
        <a:p>
          <a:endParaRPr lang="en-US"/>
        </a:p>
      </dgm:t>
    </dgm:pt>
    <dgm:pt modelId="{2B49BE93-BB11-4082-B0BA-E5B4B54F152E}" type="pres">
      <dgm:prSet presAssocID="{D7056EBD-E9F3-4CCA-ADE5-10375BE5A22A}" presName="node" presStyleLbl="node1" presStyleIdx="3" presStyleCnt="5">
        <dgm:presLayoutVars>
          <dgm:bulletEnabled val="1"/>
        </dgm:presLayoutVars>
      </dgm:prSet>
      <dgm:spPr/>
      <dgm:t>
        <a:bodyPr/>
        <a:lstStyle/>
        <a:p>
          <a:endParaRPr lang="en-US"/>
        </a:p>
      </dgm:t>
    </dgm:pt>
    <dgm:pt modelId="{7BB7DC72-E52E-41AB-BC39-9E3E0B90DD3E}" type="pres">
      <dgm:prSet presAssocID="{F9746A1D-CE01-4E1B-8775-266D15CA5A14}" presName="sibTrans" presStyleLbl="sibTrans2D1" presStyleIdx="3" presStyleCnt="5"/>
      <dgm:spPr/>
      <dgm:t>
        <a:bodyPr/>
        <a:lstStyle/>
        <a:p>
          <a:endParaRPr lang="en-US"/>
        </a:p>
      </dgm:t>
    </dgm:pt>
    <dgm:pt modelId="{97524D72-9B9A-46B8-BC7C-88AF55561882}" type="pres">
      <dgm:prSet presAssocID="{F9746A1D-CE01-4E1B-8775-266D15CA5A14}" presName="connectorText" presStyleLbl="sibTrans2D1" presStyleIdx="3" presStyleCnt="5"/>
      <dgm:spPr/>
      <dgm:t>
        <a:bodyPr/>
        <a:lstStyle/>
        <a:p>
          <a:endParaRPr lang="en-US"/>
        </a:p>
      </dgm:t>
    </dgm:pt>
    <dgm:pt modelId="{C8E1436C-788E-46A2-8564-39FB01C85DA9}" type="pres">
      <dgm:prSet presAssocID="{6E971D2E-07AF-4E82-8E08-F6F235F2D6B8}" presName="node" presStyleLbl="node1" presStyleIdx="4" presStyleCnt="5">
        <dgm:presLayoutVars>
          <dgm:bulletEnabled val="1"/>
        </dgm:presLayoutVars>
      </dgm:prSet>
      <dgm:spPr/>
      <dgm:t>
        <a:bodyPr/>
        <a:lstStyle/>
        <a:p>
          <a:endParaRPr lang="en-US"/>
        </a:p>
      </dgm:t>
    </dgm:pt>
    <dgm:pt modelId="{9319703B-DAE8-49B9-A8BE-FC8A536076B4}" type="pres">
      <dgm:prSet presAssocID="{5CE36693-CA47-45AE-A942-3A30D1DF91F9}" presName="sibTrans" presStyleLbl="sibTrans2D1" presStyleIdx="4" presStyleCnt="5"/>
      <dgm:spPr/>
      <dgm:t>
        <a:bodyPr/>
        <a:lstStyle/>
        <a:p>
          <a:endParaRPr lang="en-US"/>
        </a:p>
      </dgm:t>
    </dgm:pt>
    <dgm:pt modelId="{AE64E7BE-9126-498B-80E0-604A02CCA464}" type="pres">
      <dgm:prSet presAssocID="{5CE36693-CA47-45AE-A942-3A30D1DF91F9}" presName="connectorText" presStyleLbl="sibTrans2D1" presStyleIdx="4" presStyleCnt="5"/>
      <dgm:spPr/>
      <dgm:t>
        <a:bodyPr/>
        <a:lstStyle/>
        <a:p>
          <a:endParaRPr lang="en-US"/>
        </a:p>
      </dgm:t>
    </dgm:pt>
  </dgm:ptLst>
  <dgm:cxnLst>
    <dgm:cxn modelId="{620F3072-1D41-4289-BF90-35702088744A}" srcId="{96A5E11F-989A-4755-9F99-A7E79FEA8069}" destId="{D7056EBD-E9F3-4CCA-ADE5-10375BE5A22A}" srcOrd="3" destOrd="0" parTransId="{C4B168C7-A0FF-4710-A53A-EADA140D3B6B}" sibTransId="{F9746A1D-CE01-4E1B-8775-266D15CA5A14}"/>
    <dgm:cxn modelId="{4979AD7D-2355-4EA9-B8EE-5D9F8FC0C4E2}" type="presOf" srcId="{9120ED61-9666-4A7D-A455-D8272C84BBD7}" destId="{C4194025-1680-4273-B639-00397AAA2164}" srcOrd="0" destOrd="0" presId="urn:microsoft.com/office/officeart/2005/8/layout/cycle2"/>
    <dgm:cxn modelId="{A1892317-D7DB-4CFA-B3AD-9C8B550EBF75}" type="presOf" srcId="{D7056EBD-E9F3-4CCA-ADE5-10375BE5A22A}" destId="{2B49BE93-BB11-4082-B0BA-E5B4B54F152E}" srcOrd="0" destOrd="0" presId="urn:microsoft.com/office/officeart/2005/8/layout/cycle2"/>
    <dgm:cxn modelId="{41FA0695-0A12-494D-A948-8364A29D9F59}" srcId="{96A5E11F-989A-4755-9F99-A7E79FEA8069}" destId="{C444E72B-0018-4223-8591-E00252382A0B}" srcOrd="0" destOrd="0" parTransId="{8DDBA1C2-642F-459B-959D-D7D7F47B2465}" sibTransId="{8096579F-91A5-45B1-B9D7-FB8CA130D70E}"/>
    <dgm:cxn modelId="{BAAA69F8-2919-49F3-AD67-4D046940165B}" type="presOf" srcId="{F9746A1D-CE01-4E1B-8775-266D15CA5A14}" destId="{97524D72-9B9A-46B8-BC7C-88AF55561882}" srcOrd="1" destOrd="0" presId="urn:microsoft.com/office/officeart/2005/8/layout/cycle2"/>
    <dgm:cxn modelId="{EE34FE8F-A787-4AFF-8F23-3C3A0B9FA8ED}" type="presOf" srcId="{96A5E11F-989A-4755-9F99-A7E79FEA8069}" destId="{2B881DF1-6391-43A5-A29A-19F3E117E083}" srcOrd="0" destOrd="0" presId="urn:microsoft.com/office/officeart/2005/8/layout/cycle2"/>
    <dgm:cxn modelId="{3000390E-F83D-471A-A646-28A8FD9F9AD8}" type="presOf" srcId="{C444E72B-0018-4223-8591-E00252382A0B}" destId="{35E390BF-FED4-411D-835B-04C74CB7FCC8}" srcOrd="0" destOrd="0" presId="urn:microsoft.com/office/officeart/2005/8/layout/cycle2"/>
    <dgm:cxn modelId="{03DC9769-90C2-4BD8-8281-8E1B12F94A66}" type="presOf" srcId="{F9746A1D-CE01-4E1B-8775-266D15CA5A14}" destId="{7BB7DC72-E52E-41AB-BC39-9E3E0B90DD3E}" srcOrd="0" destOrd="0" presId="urn:microsoft.com/office/officeart/2005/8/layout/cycle2"/>
    <dgm:cxn modelId="{38849FA2-6C3B-4FA8-8C24-8F487CE592C0}" type="presOf" srcId="{9120ED61-9666-4A7D-A455-D8272C84BBD7}" destId="{D8ADBC09-6913-46DC-AB02-EB269A0445FA}" srcOrd="1" destOrd="0" presId="urn:microsoft.com/office/officeart/2005/8/layout/cycle2"/>
    <dgm:cxn modelId="{7B420F5C-26B9-488A-8609-89D2C571EB44}" srcId="{96A5E11F-989A-4755-9F99-A7E79FEA8069}" destId="{9447BEB8-10FD-4F2C-98AE-892EE287DBF5}" srcOrd="2" destOrd="0" parTransId="{2B4C4654-FDBF-43F3-800D-B83D8EB4BC9C}" sibTransId="{9120ED61-9666-4A7D-A455-D8272C84BBD7}"/>
    <dgm:cxn modelId="{D8064EE0-C819-49F7-8FD1-55D938E11E34}" type="presOf" srcId="{5CE36693-CA47-45AE-A942-3A30D1DF91F9}" destId="{9319703B-DAE8-49B9-A8BE-FC8A536076B4}" srcOrd="0" destOrd="0" presId="urn:microsoft.com/office/officeart/2005/8/layout/cycle2"/>
    <dgm:cxn modelId="{69DE00E6-4835-43A3-81B1-2462B6C43E80}" type="presOf" srcId="{8096579F-91A5-45B1-B9D7-FB8CA130D70E}" destId="{79729F4B-6CB8-4630-B21B-31DC4130545C}" srcOrd="1" destOrd="0" presId="urn:microsoft.com/office/officeart/2005/8/layout/cycle2"/>
    <dgm:cxn modelId="{AE7D1DBF-DAD5-4BAA-9F28-358466040FB1}" srcId="{96A5E11F-989A-4755-9F99-A7E79FEA8069}" destId="{6E971D2E-07AF-4E82-8E08-F6F235F2D6B8}" srcOrd="4" destOrd="0" parTransId="{E80D7E8F-32ED-46B6-A01A-BE48AF2C44A8}" sibTransId="{5CE36693-CA47-45AE-A942-3A30D1DF91F9}"/>
    <dgm:cxn modelId="{94A3E154-9F74-4F4D-91C3-C6FA10668FB2}" type="presOf" srcId="{6E971D2E-07AF-4E82-8E08-F6F235F2D6B8}" destId="{C8E1436C-788E-46A2-8564-39FB01C85DA9}" srcOrd="0" destOrd="0" presId="urn:microsoft.com/office/officeart/2005/8/layout/cycle2"/>
    <dgm:cxn modelId="{E0363A43-8BB1-4507-B636-D8EABA048D02}" type="presOf" srcId="{9447BEB8-10FD-4F2C-98AE-892EE287DBF5}" destId="{FCC3D3A7-B7D7-4DB5-A091-8893FF46B45F}" srcOrd="0" destOrd="0" presId="urn:microsoft.com/office/officeart/2005/8/layout/cycle2"/>
    <dgm:cxn modelId="{ADCD9BC5-2C45-46D3-8C7B-B2E7DEA4D92F}" srcId="{96A5E11F-989A-4755-9F99-A7E79FEA8069}" destId="{AC3536AC-8B36-45F3-A99A-D541FA79D5C3}" srcOrd="1" destOrd="0" parTransId="{5AE08F47-5399-45D8-8CFD-5CC6850F990A}" sibTransId="{CA50D67B-B2E5-42F8-BA6F-2B82C0E4AC00}"/>
    <dgm:cxn modelId="{138EA989-7D36-4D63-BC86-04B784361786}" type="presOf" srcId="{8096579F-91A5-45B1-B9D7-FB8CA130D70E}" destId="{29E2ED85-547B-4E6C-9484-425277D39392}" srcOrd="0" destOrd="0" presId="urn:microsoft.com/office/officeart/2005/8/layout/cycle2"/>
    <dgm:cxn modelId="{BCAD64D0-1B05-4C07-B376-221E883E0166}" type="presOf" srcId="{AC3536AC-8B36-45F3-A99A-D541FA79D5C3}" destId="{DCA1BBEA-9122-43B2-A499-0117DFB52053}" srcOrd="0" destOrd="0" presId="urn:microsoft.com/office/officeart/2005/8/layout/cycle2"/>
    <dgm:cxn modelId="{819DBD46-3221-4547-9011-02469B744FA2}" type="presOf" srcId="{5CE36693-CA47-45AE-A942-3A30D1DF91F9}" destId="{AE64E7BE-9126-498B-80E0-604A02CCA464}" srcOrd="1" destOrd="0" presId="urn:microsoft.com/office/officeart/2005/8/layout/cycle2"/>
    <dgm:cxn modelId="{35FD824D-8353-4EC3-9893-9CDCF135BD9E}" type="presOf" srcId="{CA50D67B-B2E5-42F8-BA6F-2B82C0E4AC00}" destId="{9CDF55F9-F355-4F0C-962A-04878D609398}" srcOrd="1" destOrd="0" presId="urn:microsoft.com/office/officeart/2005/8/layout/cycle2"/>
    <dgm:cxn modelId="{214E32BA-4417-459C-B867-C4877F7C0987}" type="presOf" srcId="{CA50D67B-B2E5-42F8-BA6F-2B82C0E4AC00}" destId="{5F57C152-8D88-43ED-9FDA-B6DE70427F74}" srcOrd="0" destOrd="0" presId="urn:microsoft.com/office/officeart/2005/8/layout/cycle2"/>
    <dgm:cxn modelId="{8C8C3719-62B5-4400-81AA-71766CFCF1DD}" type="presParOf" srcId="{2B881DF1-6391-43A5-A29A-19F3E117E083}" destId="{35E390BF-FED4-411D-835B-04C74CB7FCC8}" srcOrd="0" destOrd="0" presId="urn:microsoft.com/office/officeart/2005/8/layout/cycle2"/>
    <dgm:cxn modelId="{4C5A6BE7-9BB9-47F1-84C6-527873DC9F4D}" type="presParOf" srcId="{2B881DF1-6391-43A5-A29A-19F3E117E083}" destId="{29E2ED85-547B-4E6C-9484-425277D39392}" srcOrd="1" destOrd="0" presId="urn:microsoft.com/office/officeart/2005/8/layout/cycle2"/>
    <dgm:cxn modelId="{F57AF656-D0FB-4C01-BC55-0CFAB1D76144}" type="presParOf" srcId="{29E2ED85-547B-4E6C-9484-425277D39392}" destId="{79729F4B-6CB8-4630-B21B-31DC4130545C}" srcOrd="0" destOrd="0" presId="urn:microsoft.com/office/officeart/2005/8/layout/cycle2"/>
    <dgm:cxn modelId="{BAD640E3-2468-41D3-AEC9-86E6000C93D6}" type="presParOf" srcId="{2B881DF1-6391-43A5-A29A-19F3E117E083}" destId="{DCA1BBEA-9122-43B2-A499-0117DFB52053}" srcOrd="2" destOrd="0" presId="urn:microsoft.com/office/officeart/2005/8/layout/cycle2"/>
    <dgm:cxn modelId="{09A37B86-DFAB-4D70-B8F8-16D3C5D8EB2F}" type="presParOf" srcId="{2B881DF1-6391-43A5-A29A-19F3E117E083}" destId="{5F57C152-8D88-43ED-9FDA-B6DE70427F74}" srcOrd="3" destOrd="0" presId="urn:microsoft.com/office/officeart/2005/8/layout/cycle2"/>
    <dgm:cxn modelId="{2DAE7C45-4CE3-4A2C-999D-22C6E937EF6D}" type="presParOf" srcId="{5F57C152-8D88-43ED-9FDA-B6DE70427F74}" destId="{9CDF55F9-F355-4F0C-962A-04878D609398}" srcOrd="0" destOrd="0" presId="urn:microsoft.com/office/officeart/2005/8/layout/cycle2"/>
    <dgm:cxn modelId="{65AA9347-CAA3-4A41-BFFF-CE9760632238}" type="presParOf" srcId="{2B881DF1-6391-43A5-A29A-19F3E117E083}" destId="{FCC3D3A7-B7D7-4DB5-A091-8893FF46B45F}" srcOrd="4" destOrd="0" presId="urn:microsoft.com/office/officeart/2005/8/layout/cycle2"/>
    <dgm:cxn modelId="{880DE209-2D4C-484C-93AD-5CBCD218CF6C}" type="presParOf" srcId="{2B881DF1-6391-43A5-A29A-19F3E117E083}" destId="{C4194025-1680-4273-B639-00397AAA2164}" srcOrd="5" destOrd="0" presId="urn:microsoft.com/office/officeart/2005/8/layout/cycle2"/>
    <dgm:cxn modelId="{619B54EC-5D8F-45C4-9E86-2FA51DDE61E5}" type="presParOf" srcId="{C4194025-1680-4273-B639-00397AAA2164}" destId="{D8ADBC09-6913-46DC-AB02-EB269A0445FA}" srcOrd="0" destOrd="0" presId="urn:microsoft.com/office/officeart/2005/8/layout/cycle2"/>
    <dgm:cxn modelId="{7C52882A-40F5-4881-BD06-AD1C35FB6FAB}" type="presParOf" srcId="{2B881DF1-6391-43A5-A29A-19F3E117E083}" destId="{2B49BE93-BB11-4082-B0BA-E5B4B54F152E}" srcOrd="6" destOrd="0" presId="urn:microsoft.com/office/officeart/2005/8/layout/cycle2"/>
    <dgm:cxn modelId="{621EAD5B-9AEE-4540-9A1F-9C1698D6490B}" type="presParOf" srcId="{2B881DF1-6391-43A5-A29A-19F3E117E083}" destId="{7BB7DC72-E52E-41AB-BC39-9E3E0B90DD3E}" srcOrd="7" destOrd="0" presId="urn:microsoft.com/office/officeart/2005/8/layout/cycle2"/>
    <dgm:cxn modelId="{2ADA00C2-C432-416C-896A-6B99A706E943}" type="presParOf" srcId="{7BB7DC72-E52E-41AB-BC39-9E3E0B90DD3E}" destId="{97524D72-9B9A-46B8-BC7C-88AF55561882}" srcOrd="0" destOrd="0" presId="urn:microsoft.com/office/officeart/2005/8/layout/cycle2"/>
    <dgm:cxn modelId="{63A691FE-CAC0-4E54-AB50-BCB6DC4D0EE9}" type="presParOf" srcId="{2B881DF1-6391-43A5-A29A-19F3E117E083}" destId="{C8E1436C-788E-46A2-8564-39FB01C85DA9}" srcOrd="8" destOrd="0" presId="urn:microsoft.com/office/officeart/2005/8/layout/cycle2"/>
    <dgm:cxn modelId="{F59986F4-E27E-4BF0-909F-A2D68178D8FD}" type="presParOf" srcId="{2B881DF1-6391-43A5-A29A-19F3E117E083}" destId="{9319703B-DAE8-49B9-A8BE-FC8A536076B4}" srcOrd="9" destOrd="0" presId="urn:microsoft.com/office/officeart/2005/8/layout/cycle2"/>
    <dgm:cxn modelId="{ACC51E62-7EE4-4D9D-993D-6F380C7E3772}" type="presParOf" srcId="{9319703B-DAE8-49B9-A8BE-FC8A536076B4}" destId="{AE64E7BE-9126-498B-80E0-604A02CCA464}" srcOrd="0" destOrd="0" presId="urn:microsoft.com/office/officeart/2005/8/layout/cycle2"/>
  </dgm:cxnLst>
  <dgm:bg>
    <a:gradFill>
      <a:gsLst>
        <a:gs pos="0">
          <a:srgbClr val="CCCCFF"/>
        </a:gs>
        <a:gs pos="17999">
          <a:srgbClr val="99CCFF"/>
        </a:gs>
        <a:gs pos="36000">
          <a:srgbClr val="9966FF"/>
        </a:gs>
        <a:gs pos="61000">
          <a:srgbClr val="CC99FF"/>
        </a:gs>
        <a:gs pos="82001">
          <a:srgbClr val="99CCFF"/>
        </a:gs>
        <a:gs pos="100000">
          <a:srgbClr val="CCCCFF"/>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93C2E8-9CE3-438F-BF19-D739633DDD4E}" type="datetimeFigureOut">
              <a:rPr lang="en-US" smtClean="0"/>
              <a:pPr/>
              <a:t>06/14/2020</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4B0EFD28-4301-4FD7-B633-CD8834142094}"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3C2E8-9CE3-438F-BF19-D739633DDD4E}" type="datetimeFigureOut">
              <a:rPr lang="en-US" smtClean="0"/>
              <a:pPr/>
              <a:t>06/14/2020</a:t>
            </a:fld>
            <a:endParaRPr lang="en-IN"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0EFD28-4301-4FD7-B633-CD8834142094}" type="slidenum">
              <a:rPr lang="en-IN" smtClean="0"/>
              <a:pPr/>
              <a:t>‹#›</a:t>
            </a:fld>
            <a:endParaRPr lang="en-IN"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google.com/search?q=rationale+for+learning+english&amp;rlz=1C1SQJL_enIN792IN792"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buNone/>
            </a:pPr>
            <a:r>
              <a:rPr lang="en-IN" dirty="0"/>
              <a:t> </a:t>
            </a:r>
            <a:r>
              <a:rPr lang="en-IN" dirty="0" smtClean="0"/>
              <a:t>        </a:t>
            </a: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IN" dirty="0"/>
          </a:p>
        </p:txBody>
      </p:sp>
      <p:pic>
        <p:nvPicPr>
          <p:cNvPr id="1026" name="Picture 2" descr="C:\Users\HP\Desktop\unnamed.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3933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94207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102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en-IN" dirty="0" smtClean="0"/>
              <a:t>HIGHER SECONDARY LEVEL</a:t>
            </a:r>
            <a:endParaRPr lang="en-IN" dirty="0"/>
          </a:p>
        </p:txBody>
      </p:sp>
      <p:sp>
        <p:nvSpPr>
          <p:cNvPr id="3" name="Content Placeholder 2"/>
          <p:cNvSpPr>
            <a:spLocks noGrp="1"/>
          </p:cNvSpPr>
          <p:nvPr>
            <p:ph sz="half" idx="1"/>
          </p:nvPr>
        </p:nvSpPr>
        <p:spPr>
          <a:xfrm>
            <a:off x="457200" y="1600200"/>
            <a:ext cx="4614866" cy="4900634"/>
          </a:xfrm>
        </p:spPr>
        <p:txBody>
          <a:bodyPr>
            <a:normAutofit fontScale="92500" lnSpcReduction="10000"/>
          </a:bodyPr>
          <a:lstStyle/>
          <a:p>
            <a:r>
              <a:rPr lang="en-IN"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To be able to </a:t>
            </a:r>
            <a:r>
              <a:rPr lang="en-IN"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a:t>
            </a:r>
            <a:r>
              <a:rPr lang="en-IN"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peak </a:t>
            </a:r>
            <a:r>
              <a:rPr lang="en-IN"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a:t>
            </a:r>
            <a:r>
              <a:rPr lang="en-IN"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nglish fluently and accurately.</a:t>
            </a:r>
          </a:p>
          <a:p>
            <a:r>
              <a:rPr lang="en-IN"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To read </a:t>
            </a:r>
            <a:r>
              <a:rPr lang="en-IN"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a:t>
            </a:r>
            <a:r>
              <a:rPr lang="en-IN"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nglish newspapers regularly.</a:t>
            </a:r>
          </a:p>
          <a:p>
            <a:r>
              <a:rPr lang="en-IN"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To develop the ability to understand the Native speakers and also be able to respond to them.</a:t>
            </a:r>
          </a:p>
          <a:p>
            <a:r>
              <a:rPr lang="en-IN"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To make narratives and to make notes.</a:t>
            </a:r>
          </a:p>
          <a:p>
            <a:r>
              <a:rPr lang="en-IN"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To Read </a:t>
            </a:r>
            <a:r>
              <a:rPr lang="en-IN"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a:t>
            </a:r>
            <a:r>
              <a:rPr lang="en-IN"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nglish writings and understand  them.</a:t>
            </a:r>
            <a:endParaRPr lang="en-IN"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5" name="Content Placeholder 4" descr="images (3).jpeg"/>
          <p:cNvPicPr>
            <a:picLocks noGrp="1" noChangeAspect="1"/>
          </p:cNvPicPr>
          <p:nvPr>
            <p:ph sz="half" idx="2"/>
          </p:nvPr>
        </p:nvPicPr>
        <p:blipFill>
          <a:blip r:embed="rId3"/>
          <a:stretch>
            <a:fillRect/>
          </a:stretch>
        </p:blipFill>
        <p:spPr>
          <a:xfrm>
            <a:off x="4873341" y="3071810"/>
            <a:ext cx="4209738" cy="2357453"/>
          </a:xfrm>
        </p:spPr>
      </p:pic>
    </p:spTree>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lnRef>
          <a:fillRef idx="1">
            <a:schemeClr val="lt1"/>
          </a:fillRef>
          <a:effectRef idx="0">
            <a:schemeClr val="accent6"/>
          </a:effectRef>
          <a:fontRef idx="minor">
            <a:schemeClr val="dk1"/>
          </a:fontRef>
        </p:style>
        <p:txBody>
          <a:bodyPr/>
          <a:lstStyle/>
          <a:p>
            <a:r>
              <a:rPr lang="en-IN" dirty="0" smtClean="0"/>
              <a:t>HIGHER SECONDARY LEVEL</a:t>
            </a:r>
            <a:endParaRPr lang="en-IN" dirty="0"/>
          </a:p>
        </p:txBody>
      </p:sp>
      <p:sp>
        <p:nvSpPr>
          <p:cNvPr id="3" name="Content Placeholder 2"/>
          <p:cNvSpPr>
            <a:spLocks noGrp="1"/>
          </p:cNvSpPr>
          <p:nvPr>
            <p:ph idx="1"/>
          </p:nvPr>
        </p:nvSpPr>
        <p:spPr/>
        <p:txBody>
          <a:bodyPr/>
          <a:lstStyle/>
          <a:p>
            <a:r>
              <a:rPr lang="en-IN" dirty="0" smtClean="0"/>
              <a:t>To express one’s ideas coherently in the gatherings.</a:t>
            </a:r>
          </a:p>
          <a:p>
            <a:r>
              <a:rPr lang="en-IN" dirty="0" smtClean="0"/>
              <a:t>To perform English plays in the schools.</a:t>
            </a:r>
          </a:p>
          <a:p>
            <a:r>
              <a:rPr lang="en-IN" dirty="0" smtClean="0"/>
              <a:t>To appreciate the beauty of the poems learnt.</a:t>
            </a:r>
          </a:p>
          <a:p>
            <a:r>
              <a:rPr lang="en-IN" dirty="0" smtClean="0"/>
              <a:t>To punctuate correctly while writing.</a:t>
            </a:r>
          </a:p>
          <a:p>
            <a:r>
              <a:rPr lang="en-IN" dirty="0" smtClean="0"/>
              <a:t>To Write at a responsible speed.</a:t>
            </a:r>
          </a:p>
          <a:p>
            <a:r>
              <a:rPr lang="en-IN" dirty="0" smtClean="0"/>
              <a:t>To have knowledge on the uses of stress and intonation.</a:t>
            </a:r>
            <a:endParaRPr lang="en-IN" dirty="0"/>
          </a:p>
        </p:txBody>
      </p:sp>
    </p:spTree>
  </p:cSld>
  <p:clrMapOvr>
    <a:masterClrMapping/>
  </p:clrMapOvr>
  <p:transition spd="slow">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74638"/>
            <a:ext cx="8329642" cy="1143000"/>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en-IN" dirty="0" smtClean="0"/>
              <a:t>IMPORTANCE OF ENGLISH LANGUAGE IN INDIA</a:t>
            </a:r>
            <a:endParaRPr lang="en-IN" dirty="0"/>
          </a:p>
        </p:txBody>
      </p:sp>
      <p:sp>
        <p:nvSpPr>
          <p:cNvPr id="3" name="Content Placeholder 2"/>
          <p:cNvSpPr>
            <a:spLocks noGrp="1"/>
          </p:cNvSpPr>
          <p:nvPr>
            <p:ph idx="1"/>
          </p:nvPr>
        </p:nvSpPr>
        <p:spPr>
          <a:xfrm>
            <a:off x="457200" y="1600200"/>
            <a:ext cx="8472518" cy="4972072"/>
          </a:xfrm>
          <a:blipFill>
            <a:blip r:embed="rId2"/>
            <a:tile tx="0" ty="0" sx="100000" sy="100000" flip="none" algn="tl"/>
          </a:blipFill>
        </p:spPr>
        <p:txBody>
          <a:bodyPr>
            <a:normAutofit fontScale="77500" lnSpcReduction="20000"/>
          </a:bodyPr>
          <a:lstStyle/>
          <a:p>
            <a:r>
              <a:rPr lang="en-IN"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OFFICIAL LANGUAGE OF ADMINISTRATION:</a:t>
            </a:r>
          </a:p>
          <a:p>
            <a:pPr>
              <a:buNone/>
            </a:pP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p>
          <a:p>
            <a:pPr>
              <a:buNone/>
            </a:pP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English has been the official language of our country more than 300 years. It has been declared as the associate official language of the union for an indefinite period by an act of parliament in 1963.</a:t>
            </a:r>
          </a:p>
          <a:p>
            <a:pPr>
              <a:buNone/>
            </a:pPr>
            <a:endPar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r>
              <a:rPr lang="en-IN"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LANGUAGE OF THE COURT:</a:t>
            </a:r>
          </a:p>
          <a:p>
            <a:pPr>
              <a:buNone/>
            </a:pP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p>
          <a:p>
            <a:pPr>
              <a:buNone/>
            </a:pP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English still continues to be the language of the courts in India. </a:t>
            </a:r>
            <a:r>
              <a:rPr lang="en-IN" dirty="0">
                <a:ln w="18415" cmpd="sng">
                  <a:solidFill>
                    <a:srgbClr val="FFFFFF"/>
                  </a:solidFill>
                  <a:prstDash val="solid"/>
                </a:ln>
                <a:solidFill>
                  <a:srgbClr val="FFFFFF"/>
                </a:solidFill>
                <a:effectLst>
                  <a:outerShdw blurRad="63500" dir="3600000" algn="tl" rotWithShape="0">
                    <a:srgbClr val="000000">
                      <a:alpha val="70000"/>
                    </a:srgbClr>
                  </a:outerShdw>
                </a:effectLst>
              </a:rPr>
              <a:t>T</a:t>
            </a: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here is no other suitable language for legal transactions, not only at the supreme court but also at the supreme court but also at the high courts and district courts.</a:t>
            </a:r>
            <a:endParaRPr lang="en-IN"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42928" y="0"/>
            <a:ext cx="8586790" cy="6500834"/>
          </a:xfrm>
        </p:spPr>
        <p:txBody>
          <a:bodyPr>
            <a:normAutofit fontScale="92500"/>
          </a:bodyPr>
          <a:lstStyle/>
          <a:p>
            <a:pPr marL="0" indent="0">
              <a:buNone/>
            </a:pPr>
            <a:endParaRPr lang="en-IN" b="1" dirty="0" smtClean="0"/>
          </a:p>
          <a:p>
            <a:pPr marL="0" indent="0">
              <a:buNone/>
            </a:pPr>
            <a:r>
              <a:rPr lang="en-IN" b="1" dirty="0" smtClean="0"/>
              <a:t> </a:t>
            </a:r>
            <a:r>
              <a:rPr lang="en-IN" b="1" dirty="0" smtClean="0">
                <a:solidFill>
                  <a:srgbClr val="0070C0"/>
                </a:solidFill>
              </a:rPr>
              <a:t>WINDOW ON THE MODERN WORLD:</a:t>
            </a:r>
          </a:p>
          <a:p>
            <a:pPr>
              <a:buNone/>
            </a:pPr>
            <a:r>
              <a:rPr lang="en-IN" dirty="0" smtClean="0"/>
              <a:t>                  </a:t>
            </a:r>
          </a:p>
          <a:p>
            <a:pPr>
              <a:buNone/>
            </a:pPr>
            <a:endParaRPr lang="en-IN" dirty="0"/>
          </a:p>
          <a:p>
            <a:pPr>
              <a:buNone/>
            </a:pPr>
            <a:r>
              <a:rPr lang="en-IN" dirty="0" smtClean="0"/>
              <a:t>    </a:t>
            </a:r>
            <a:r>
              <a:rPr lang="en-IN" b="1" dirty="0" smtClean="0">
                <a:solidFill>
                  <a:srgbClr val="FF3399"/>
                </a:solidFill>
              </a:rPr>
              <a:t>“English is our major window on the modern world”</a:t>
            </a:r>
          </a:p>
          <a:p>
            <a:pPr>
              <a:buNone/>
            </a:pPr>
            <a:r>
              <a:rPr lang="en-IN" b="1" dirty="0" smtClean="0">
                <a:solidFill>
                  <a:srgbClr val="FF3399"/>
                </a:solidFill>
              </a:rPr>
              <a:t>                                                      -Jawaharlal Nehru</a:t>
            </a:r>
          </a:p>
          <a:p>
            <a:pPr>
              <a:buNone/>
            </a:pPr>
            <a:r>
              <a:rPr lang="en-IN" dirty="0" smtClean="0"/>
              <a:t>              </a:t>
            </a:r>
          </a:p>
          <a:p>
            <a:pPr>
              <a:buNone/>
            </a:pPr>
            <a:r>
              <a:rPr lang="en-IN" dirty="0" smtClean="0"/>
              <a:t> </a:t>
            </a:r>
            <a:r>
              <a:rPr lang="en-IN" sz="4000" dirty="0">
                <a:solidFill>
                  <a:schemeClr val="accent4">
                    <a:lumMod val="50000"/>
                  </a:schemeClr>
                </a:solidFill>
              </a:rPr>
              <a:t>I</a:t>
            </a:r>
            <a:r>
              <a:rPr lang="en-IN" sz="4000" dirty="0" smtClean="0">
                <a:solidFill>
                  <a:schemeClr val="accent4">
                    <a:lumMod val="50000"/>
                  </a:schemeClr>
                </a:solidFill>
              </a:rPr>
              <a:t>t is only language through which we have the distained essence of modern knowledge in all fields of human activity.</a:t>
            </a:r>
          </a:p>
          <a:p>
            <a:pPr>
              <a:buNone/>
            </a:pPr>
            <a:endParaRPr lang="en-IN" sz="4000" dirty="0">
              <a:solidFill>
                <a:schemeClr val="accent4">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500042"/>
            <a:ext cx="9144000" cy="6000792"/>
          </a:xfrm>
        </p:spPr>
        <p:txBody>
          <a:bodyPr/>
          <a:lstStyle/>
          <a:p>
            <a:pPr marL="0" indent="0">
              <a:buNone/>
            </a:pPr>
            <a:r>
              <a:rPr lang="en-IN" b="1" dirty="0" smtClean="0">
                <a:solidFill>
                  <a:srgbClr val="FFFF00"/>
                </a:solidFill>
                <a:latin typeface="Arial Black" pitchFamily="34" charset="0"/>
              </a:rPr>
              <a:t>LINK LANGUAGE:</a:t>
            </a:r>
          </a:p>
          <a:p>
            <a:pPr>
              <a:buNone/>
            </a:pPr>
            <a:r>
              <a:rPr lang="en-IN" dirty="0" smtClean="0">
                <a:latin typeface="Arial Black" pitchFamily="34" charset="0"/>
              </a:rPr>
              <a:t>               </a:t>
            </a:r>
          </a:p>
          <a:p>
            <a:pPr>
              <a:buNone/>
            </a:pPr>
            <a:r>
              <a:rPr lang="en-IN" dirty="0" smtClean="0"/>
              <a:t> </a:t>
            </a:r>
            <a:r>
              <a:rPr lang="en-IN" dirty="0" smtClean="0">
                <a:solidFill>
                  <a:schemeClr val="accent6">
                    <a:lumMod val="20000"/>
                    <a:lumOff val="80000"/>
                  </a:schemeClr>
                </a:solidFill>
              </a:rPr>
              <a:t>It is the only language which is understood in all states.</a:t>
            </a:r>
          </a:p>
          <a:p>
            <a:pPr marL="0" indent="0">
              <a:buNone/>
            </a:pPr>
            <a:endParaRPr lang="en-IN" dirty="0" smtClean="0">
              <a:solidFill>
                <a:srgbClr val="FFFF00"/>
              </a:solidFill>
              <a:latin typeface="Arial Black" pitchFamily="34" charset="0"/>
            </a:endParaRPr>
          </a:p>
          <a:p>
            <a:pPr marL="0" indent="0">
              <a:buNone/>
            </a:pPr>
            <a:r>
              <a:rPr lang="en-IN" dirty="0" smtClean="0">
                <a:solidFill>
                  <a:srgbClr val="FFFF00"/>
                </a:solidFill>
                <a:latin typeface="Arial Black" pitchFamily="34" charset="0"/>
              </a:rPr>
              <a:t>LIBRARY LANGUAGE:</a:t>
            </a:r>
          </a:p>
          <a:p>
            <a:pPr>
              <a:buNone/>
            </a:pPr>
            <a:r>
              <a:rPr lang="en-IN" sz="3600" dirty="0" smtClean="0">
                <a:solidFill>
                  <a:schemeClr val="tx2">
                    <a:lumMod val="40000"/>
                    <a:lumOff val="60000"/>
                  </a:schemeClr>
                </a:solidFill>
              </a:rPr>
              <a:t>                 It is the key to the store- house of scientific, technological and computer knowledge. It becomes important in India. </a:t>
            </a:r>
            <a:endParaRPr lang="en-IN" sz="3600" dirty="0">
              <a:solidFill>
                <a:schemeClr val="tx2">
                  <a:lumMod val="40000"/>
                  <a:lumOff val="60000"/>
                </a:schemeClr>
              </a:solidFill>
            </a:endParaRPr>
          </a:p>
        </p:txBody>
      </p:sp>
    </p:spTree>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600200"/>
            <a:ext cx="8229600" cy="4525963"/>
          </a:xfrm>
        </p:spPr>
        <p:txBody>
          <a:bodyPr>
            <a:normAutofit fontScale="92500"/>
          </a:bodyPr>
          <a:lstStyle/>
          <a:p>
            <a:pPr marL="0" indent="0">
              <a:buNone/>
            </a:pPr>
            <a:r>
              <a:rPr lang="en-IN" b="1" dirty="0" smtClean="0">
                <a:solidFill>
                  <a:srgbClr val="FFFF00"/>
                </a:solidFill>
              </a:rPr>
              <a:t>EDUCATIONAL SYSTEM:</a:t>
            </a:r>
          </a:p>
          <a:p>
            <a:pPr>
              <a:buNone/>
            </a:pPr>
            <a:r>
              <a:rPr lang="en-IN" sz="3600" b="1" dirty="0" smtClean="0">
                <a:solidFill>
                  <a:schemeClr val="accent4">
                    <a:lumMod val="20000"/>
                    <a:lumOff val="80000"/>
                  </a:schemeClr>
                </a:solidFill>
              </a:rPr>
              <a:t>                 It plays an important role in the field of education . It is taught as a compulsory  subject in most of the states in the country</a:t>
            </a:r>
            <a:r>
              <a:rPr lang="en-IN" dirty="0" smtClean="0"/>
              <a:t>. </a:t>
            </a:r>
          </a:p>
          <a:p>
            <a:pPr>
              <a:buNone/>
            </a:pPr>
            <a:r>
              <a:rPr lang="en-IN" b="1" dirty="0">
                <a:solidFill>
                  <a:srgbClr val="FFFF00"/>
                </a:solidFill>
              </a:rPr>
              <a:t> </a:t>
            </a:r>
            <a:r>
              <a:rPr lang="en-IN" b="1" dirty="0" smtClean="0">
                <a:solidFill>
                  <a:srgbClr val="FFFF00"/>
                </a:solidFill>
              </a:rPr>
              <a:t>             </a:t>
            </a:r>
          </a:p>
          <a:p>
            <a:pPr>
              <a:buNone/>
            </a:pPr>
            <a:r>
              <a:rPr lang="en-IN" b="1" dirty="0" smtClean="0">
                <a:solidFill>
                  <a:srgbClr val="FFFF00"/>
                </a:solidFill>
              </a:rPr>
              <a:t>It is the medium of instruction in the Public Schools, Technical, Medical, Law, And Other Institutions.</a:t>
            </a:r>
            <a:endParaRPr lang="en-IN" b="1" dirty="0">
              <a:solidFill>
                <a:srgbClr val="FFFF00"/>
              </a:solidFill>
            </a:endParaRPr>
          </a:p>
        </p:txBody>
      </p:sp>
    </p:spTree>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FFFF00"/>
            </a:gs>
            <a:gs pos="0">
              <a:srgbClr val="FFC000"/>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normAutofit fontScale="90000"/>
          </a:bodyPr>
          <a:lstStyle/>
          <a:p>
            <a:r>
              <a:rPr lang="en-IN" dirty="0" smtClean="0">
                <a:solidFill>
                  <a:schemeClr val="bg1"/>
                </a:solidFill>
              </a:rPr>
              <a:t>RATIONALE FOR LEARNING ENGLISH</a:t>
            </a:r>
            <a:endParaRPr lang="en-IN" dirty="0">
              <a:solidFill>
                <a:schemeClr val="bg1"/>
              </a:solidFill>
            </a:endParaRPr>
          </a:p>
        </p:txBody>
      </p:sp>
      <p:sp>
        <p:nvSpPr>
          <p:cNvPr id="3" name="Content Placeholder 2"/>
          <p:cNvSpPr>
            <a:spLocks noGrp="1"/>
          </p:cNvSpPr>
          <p:nvPr>
            <p:ph idx="1"/>
          </p:nvPr>
        </p:nvSpPr>
        <p:spPr>
          <a:xfrm>
            <a:off x="0" y="1052736"/>
            <a:ext cx="9144000" cy="5805264"/>
          </a:xfrm>
        </p:spPr>
        <p:txBody>
          <a:bodyPr>
            <a:normAutofit fontScale="92500" lnSpcReduction="20000"/>
          </a:bodyPr>
          <a:lstStyle/>
          <a:p>
            <a:endParaRPr lang="en-IN" sz="1600" dirty="0" smtClean="0"/>
          </a:p>
          <a:p>
            <a:pPr>
              <a:buFont typeface="Wingdings" pitchFamily="2" charset="2"/>
              <a:buChar char="§"/>
            </a:pPr>
            <a:r>
              <a:rPr lang="en-IN" sz="2800" dirty="0" smtClean="0">
                <a:solidFill>
                  <a:srgbClr val="C00000"/>
                </a:solidFill>
              </a:rPr>
              <a:t>It is the second language taught in our state </a:t>
            </a:r>
          </a:p>
          <a:p>
            <a:pPr>
              <a:buFont typeface="Wingdings" pitchFamily="2" charset="2"/>
              <a:buChar char="§"/>
            </a:pPr>
            <a:r>
              <a:rPr lang="en-IN" sz="2800" dirty="0" smtClean="0">
                <a:solidFill>
                  <a:srgbClr val="00B050"/>
                </a:solidFill>
              </a:rPr>
              <a:t>It is taught in schools and colleges as compulsory subject</a:t>
            </a:r>
          </a:p>
          <a:p>
            <a:pPr>
              <a:buFont typeface="Wingdings" pitchFamily="2" charset="2"/>
              <a:buChar char="§"/>
            </a:pPr>
            <a:r>
              <a:rPr lang="en-IN" sz="2800" dirty="0" smtClean="0">
                <a:solidFill>
                  <a:schemeClr val="bg1"/>
                </a:solidFill>
              </a:rPr>
              <a:t>To be able to read useful and interesting books in English.</a:t>
            </a:r>
          </a:p>
          <a:p>
            <a:pPr>
              <a:buFont typeface="Wingdings" pitchFamily="2" charset="2"/>
              <a:buChar char="§"/>
            </a:pPr>
            <a:r>
              <a:rPr lang="en-IN" sz="2800" dirty="0" smtClean="0"/>
              <a:t>To use English in our national life.</a:t>
            </a:r>
          </a:p>
          <a:p>
            <a:pPr>
              <a:buFont typeface="Wingdings" pitchFamily="2" charset="2"/>
              <a:buChar char="§"/>
            </a:pPr>
            <a:r>
              <a:rPr lang="en-IN" sz="2800" dirty="0" smtClean="0">
                <a:solidFill>
                  <a:schemeClr val="tx2">
                    <a:lumMod val="60000"/>
                    <a:lumOff val="40000"/>
                  </a:schemeClr>
                </a:solidFill>
              </a:rPr>
              <a:t>English  is prominent in our social life.</a:t>
            </a:r>
          </a:p>
          <a:p>
            <a:pPr>
              <a:buFont typeface="Wingdings" pitchFamily="2" charset="2"/>
              <a:buChar char="§"/>
            </a:pPr>
            <a:r>
              <a:rPr lang="en-IN" sz="2800" dirty="0" smtClean="0"/>
              <a:t>It is in our cultural life.</a:t>
            </a:r>
          </a:p>
          <a:p>
            <a:pPr>
              <a:buFont typeface="Wingdings" pitchFamily="2" charset="2"/>
              <a:buChar char="§"/>
            </a:pPr>
            <a:r>
              <a:rPr lang="en-IN" sz="2800" dirty="0" smtClean="0">
                <a:solidFill>
                  <a:schemeClr val="bg1"/>
                </a:solidFill>
              </a:rPr>
              <a:t>It is  used widely in politics – both in national and international level</a:t>
            </a:r>
            <a:r>
              <a:rPr lang="en-IN" sz="2800" dirty="0" smtClean="0"/>
              <a:t>.</a:t>
            </a:r>
          </a:p>
          <a:p>
            <a:pPr>
              <a:buFont typeface="Wingdings" pitchFamily="2" charset="2"/>
              <a:buChar char="§"/>
            </a:pPr>
            <a:r>
              <a:rPr lang="en-IN" sz="2800" dirty="0" smtClean="0">
                <a:solidFill>
                  <a:schemeClr val="tx2">
                    <a:lumMod val="60000"/>
                    <a:lumOff val="40000"/>
                  </a:schemeClr>
                </a:solidFill>
              </a:rPr>
              <a:t>It is the literary language.</a:t>
            </a:r>
          </a:p>
          <a:p>
            <a:pPr>
              <a:buFont typeface="Wingdings" pitchFamily="2" charset="2"/>
              <a:buChar char="§"/>
            </a:pPr>
            <a:r>
              <a:rPr lang="en-IN" sz="2800" dirty="0">
                <a:solidFill>
                  <a:srgbClr val="00B050"/>
                </a:solidFill>
              </a:rPr>
              <a:t>It is the </a:t>
            </a:r>
            <a:r>
              <a:rPr lang="en-IN" sz="2800" dirty="0" smtClean="0">
                <a:solidFill>
                  <a:srgbClr val="00B050"/>
                </a:solidFill>
              </a:rPr>
              <a:t>link language</a:t>
            </a:r>
            <a:r>
              <a:rPr lang="en-IN" sz="2800" dirty="0">
                <a:solidFill>
                  <a:srgbClr val="00B050"/>
                </a:solidFill>
              </a:rPr>
              <a:t>.</a:t>
            </a:r>
            <a:endParaRPr lang="en-IN" sz="2800" dirty="0" smtClean="0">
              <a:solidFill>
                <a:srgbClr val="00B050"/>
              </a:solidFill>
            </a:endParaRPr>
          </a:p>
          <a:p>
            <a:pPr>
              <a:buFont typeface="Wingdings" pitchFamily="2" charset="2"/>
              <a:buChar char="§"/>
            </a:pPr>
            <a:r>
              <a:rPr lang="en-IN" sz="2800" dirty="0" smtClean="0"/>
              <a:t>It is the  library language.</a:t>
            </a:r>
          </a:p>
          <a:p>
            <a:pPr>
              <a:buFont typeface="Wingdings" pitchFamily="2" charset="2"/>
              <a:buChar char="§"/>
            </a:pPr>
            <a:r>
              <a:rPr lang="en-IN" sz="2800" dirty="0" smtClean="0">
                <a:solidFill>
                  <a:schemeClr val="tx2">
                    <a:lumMod val="60000"/>
                    <a:lumOff val="40000"/>
                  </a:schemeClr>
                </a:solidFill>
              </a:rPr>
              <a:t>It is the language of Science and Technology</a:t>
            </a:r>
          </a:p>
          <a:p>
            <a:pPr>
              <a:buFont typeface="Wingdings" pitchFamily="2" charset="2"/>
              <a:buChar char="§"/>
            </a:pPr>
            <a:r>
              <a:rPr lang="en-IN" sz="2800" dirty="0" smtClean="0">
                <a:solidFill>
                  <a:schemeClr val="bg1"/>
                </a:solidFill>
              </a:rPr>
              <a:t>It is a major window on the modern world.</a:t>
            </a:r>
          </a:p>
          <a:p>
            <a:endParaRPr lang="en-IN" sz="2000" dirty="0" smtClean="0">
              <a:solidFill>
                <a:schemeClr val="bg1"/>
              </a:solidFill>
            </a:endParaRPr>
          </a:p>
          <a:p>
            <a:endParaRPr lang="en-IN" dirty="0" smtClean="0">
              <a:solidFill>
                <a:schemeClr val="bg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FFFF00"/>
            </a:gs>
            <a:gs pos="0">
              <a:srgbClr val="FFC000"/>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solidFill>
                  <a:schemeClr val="bg1"/>
                </a:solidFill>
              </a:rPr>
              <a:t>RATIONALE FOR LEARNING ENGLISH</a:t>
            </a:r>
            <a:endParaRPr lang="en-IN" dirty="0">
              <a:solidFill>
                <a:schemeClr val="bg1"/>
              </a:solidFill>
            </a:endParaRPr>
          </a:p>
        </p:txBody>
      </p:sp>
      <p:sp>
        <p:nvSpPr>
          <p:cNvPr id="3" name="Content Placeholder 2"/>
          <p:cNvSpPr>
            <a:spLocks noGrp="1"/>
          </p:cNvSpPr>
          <p:nvPr>
            <p:ph idx="1"/>
          </p:nvPr>
        </p:nvSpPr>
        <p:spPr>
          <a:xfrm>
            <a:off x="457200" y="1124744"/>
            <a:ext cx="8229600" cy="5001419"/>
          </a:xfrm>
          <a:solidFill>
            <a:srgbClr val="00B050"/>
          </a:solidFill>
        </p:spPr>
        <p:txBody>
          <a:bodyPr>
            <a:normAutofit fontScale="85000" lnSpcReduction="10000"/>
          </a:bodyPr>
          <a:lstStyle/>
          <a:p>
            <a:endParaRPr lang="en-IN" sz="1600" dirty="0" smtClean="0"/>
          </a:p>
          <a:p>
            <a:r>
              <a:rPr lang="en-IN" sz="3000" dirty="0" smtClean="0">
                <a:solidFill>
                  <a:srgbClr val="00B050"/>
                </a:solidFill>
                <a:latin typeface="Arial Rounded MT Bold" pitchFamily="34" charset="0"/>
              </a:rPr>
              <a:t>It is the passport for Employment</a:t>
            </a:r>
          </a:p>
          <a:p>
            <a:r>
              <a:rPr lang="en-IN" sz="3000" dirty="0" smtClean="0">
                <a:solidFill>
                  <a:srgbClr val="C00000"/>
                </a:solidFill>
                <a:latin typeface="Arial Rounded MT Bold" pitchFamily="34" charset="0"/>
              </a:rPr>
              <a:t>It is the Lingua Franca </a:t>
            </a:r>
          </a:p>
          <a:p>
            <a:r>
              <a:rPr lang="en-IN" sz="3000" dirty="0" smtClean="0">
                <a:solidFill>
                  <a:schemeClr val="bg1"/>
                </a:solidFill>
                <a:latin typeface="Arial Rounded MT Bold" pitchFamily="34" charset="0"/>
              </a:rPr>
              <a:t>It is the  communication  language  ( chatting)</a:t>
            </a:r>
          </a:p>
          <a:p>
            <a:r>
              <a:rPr lang="en-IN" sz="3000" dirty="0" smtClean="0">
                <a:solidFill>
                  <a:srgbClr val="C00000"/>
                </a:solidFill>
                <a:latin typeface="Arial Rounded MT Bold" pitchFamily="34" charset="0"/>
              </a:rPr>
              <a:t>It is the web language </a:t>
            </a:r>
          </a:p>
          <a:p>
            <a:r>
              <a:rPr lang="en-IN" sz="3000" dirty="0" smtClean="0">
                <a:solidFill>
                  <a:srgbClr val="00B0F0"/>
                </a:solidFill>
                <a:latin typeface="Arial Rounded MT Bold" pitchFamily="34" charset="0"/>
              </a:rPr>
              <a:t>It is the M – mobile language </a:t>
            </a:r>
          </a:p>
          <a:p>
            <a:r>
              <a:rPr lang="en-IN" sz="3000" dirty="0" smtClean="0">
                <a:solidFill>
                  <a:schemeClr val="bg1"/>
                </a:solidFill>
                <a:latin typeface="Arial Rounded MT Bold" pitchFamily="34" charset="0"/>
              </a:rPr>
              <a:t>It offers the freedom to explore</a:t>
            </a:r>
          </a:p>
          <a:p>
            <a:r>
              <a:rPr lang="en-IN" sz="3000" dirty="0" smtClean="0">
                <a:solidFill>
                  <a:srgbClr val="C00000"/>
                </a:solidFill>
                <a:latin typeface="Arial Rounded MT Bold" pitchFamily="34" charset="0"/>
              </a:rPr>
              <a:t>It fosters creativity</a:t>
            </a:r>
          </a:p>
          <a:p>
            <a:r>
              <a:rPr lang="en-IN" sz="3000" dirty="0" smtClean="0">
                <a:solidFill>
                  <a:srgbClr val="00B0F0"/>
                </a:solidFill>
                <a:latin typeface="Arial Rounded MT Bold" pitchFamily="34" charset="0"/>
              </a:rPr>
              <a:t>It enables learning</a:t>
            </a:r>
          </a:p>
          <a:p>
            <a:r>
              <a:rPr lang="en-IN" sz="3000" dirty="0" smtClean="0">
                <a:solidFill>
                  <a:schemeClr val="bg1"/>
                </a:solidFill>
                <a:latin typeface="Arial Rounded MT Bold" pitchFamily="34" charset="0"/>
              </a:rPr>
              <a:t>It develops thinking</a:t>
            </a:r>
          </a:p>
          <a:p>
            <a:r>
              <a:rPr lang="en-IN" sz="3000" dirty="0" smtClean="0">
                <a:solidFill>
                  <a:srgbClr val="C00000"/>
                </a:solidFill>
                <a:latin typeface="Arial Rounded MT Bold" pitchFamily="34" charset="0"/>
              </a:rPr>
              <a:t>English promotes participation in Online events and Conferences</a:t>
            </a:r>
          </a:p>
          <a:p>
            <a:endParaRPr lang="en-IN" sz="2800" u="sng" dirty="0" smtClean="0">
              <a:latin typeface="Arial Rounded MT Bold" pitchFamily="34" charset="0"/>
            </a:endParaRPr>
          </a:p>
          <a:p>
            <a:endParaRPr lang="en-IN" sz="1600" dirty="0" smtClean="0"/>
          </a:p>
          <a:p>
            <a:endParaRPr lang="en-IN" dirty="0" smtClean="0"/>
          </a:p>
          <a:p>
            <a:endParaRPr lang="en-IN" dirty="0"/>
          </a:p>
        </p:txBody>
      </p:sp>
    </p:spTree>
    <p:extLst>
      <p:ext uri="{BB962C8B-B14F-4D97-AF65-F5344CB8AC3E}">
        <p14:creationId xmlns:p14="http://schemas.microsoft.com/office/powerpoint/2010/main" val="101085174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IN"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FOUR IMPORTANT AIMS OF TEACHING ENGLISH IN SCHOOLS</a:t>
            </a:r>
            <a:endParaRPr lang="en-IN"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graphicFrame>
        <p:nvGraphicFramePr>
          <p:cNvPr id="4" name="Content Placeholder 3"/>
          <p:cNvGraphicFramePr>
            <a:graphicFrameLocks noGrp="1"/>
          </p:cNvGraphicFramePr>
          <p:nvPr>
            <p:ph idx="1"/>
          </p:nvPr>
        </p:nvGraphicFramePr>
        <p:xfrm>
          <a:off x="457200" y="1600200"/>
          <a:ext cx="8100000" cy="504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2">
            <a:schemeClr val="dk1"/>
          </a:fillRef>
          <a:effectRef idx="1">
            <a:schemeClr val="dk1"/>
          </a:effectRef>
          <a:fontRef idx="minor">
            <a:schemeClr val="dk1"/>
          </a:fontRef>
        </p:style>
        <p:txBody>
          <a:bodyPr/>
          <a:lstStyle/>
          <a:p>
            <a:r>
              <a:rPr lang="en-IN" dirty="0" smtClean="0">
                <a:effectLst>
                  <a:outerShdw blurRad="38100" dist="38100" dir="2700000" algn="tl">
                    <a:srgbClr val="000000">
                      <a:alpha val="43137"/>
                    </a:srgbClr>
                  </a:outerShdw>
                </a:effectLst>
              </a:rPr>
              <a:t>TO UNDERSTAND SPOKEN ENGLISH</a:t>
            </a:r>
            <a:endParaRPr lang="en-IN"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solidFill>
            <a:schemeClr val="tx2">
              <a:lumMod val="60000"/>
              <a:lumOff val="40000"/>
            </a:schemeClr>
          </a:solidFill>
        </p:spPr>
        <p:txBody>
          <a:bodyPr>
            <a:normAutofit fontScale="92500"/>
          </a:bodyPr>
          <a:lstStyle/>
          <a:p>
            <a:pPr marL="0" indent="0" algn="just">
              <a:buNone/>
            </a:pP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IN" dirty="0" smtClean="0">
                <a:ln w="18415" cmpd="sng">
                  <a:solidFill>
                    <a:srgbClr val="FFFFFF"/>
                  </a:solidFill>
                  <a:prstDash val="solid"/>
                </a:ln>
                <a:solidFill>
                  <a:srgbClr val="FFC000"/>
                </a:solidFill>
                <a:effectLst>
                  <a:outerShdw blurRad="63500" dir="3600000" algn="tl" rotWithShape="0">
                    <a:srgbClr val="000000">
                      <a:alpha val="70000"/>
                    </a:srgbClr>
                  </a:outerShdw>
                </a:effectLst>
              </a:rPr>
              <a:t>The student should be able to understand spoken English requisite in ordinary conversation, exchange of greetings, receiving orders, and directions, listening to lectures talks etc…..</a:t>
            </a:r>
          </a:p>
          <a:p>
            <a:pPr marL="0" indent="0" algn="just">
              <a:buNone/>
            </a:pPr>
            <a:r>
              <a:rPr lang="en-IN" dirty="0" smtClean="0">
                <a:ln w="18415" cmpd="sng">
                  <a:solidFill>
                    <a:srgbClr val="FFFFFF"/>
                  </a:solidFill>
                  <a:prstDash val="solid"/>
                </a:ln>
                <a:solidFill>
                  <a:schemeClr val="bg2"/>
                </a:solidFill>
                <a:effectLst>
                  <a:outerShdw blurRad="63500" dir="3600000" algn="tl" rotWithShape="0">
                    <a:srgbClr val="000000">
                      <a:alpha val="70000"/>
                    </a:srgbClr>
                  </a:outerShdw>
                </a:effectLst>
              </a:rPr>
              <a:t>Competence can be achieved if we give opportunity to our students to listen to English news, conversation, the narration of the short stories, etc..</a:t>
            </a:r>
          </a:p>
          <a:p>
            <a:pPr algn="just">
              <a:buNone/>
            </a:pPr>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endParaRPr lang="en-IN"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a:buNone/>
            </a:pPr>
            <a:r>
              <a:rPr lang="en-IN" dirty="0"/>
              <a:t> </a:t>
            </a:r>
            <a:r>
              <a:rPr lang="en-IN" dirty="0" smtClean="0"/>
              <a:t>        </a:t>
            </a: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IN" dirty="0"/>
          </a:p>
        </p:txBody>
      </p:sp>
      <p:sp>
        <p:nvSpPr>
          <p:cNvPr id="2" name="Rectangle 1"/>
          <p:cNvSpPr/>
          <p:nvPr/>
        </p:nvSpPr>
        <p:spPr>
          <a:xfrm>
            <a:off x="-180528" y="0"/>
            <a:ext cx="9324528" cy="6801862"/>
          </a:xfrm>
          <a:prstGeom prst="rect">
            <a:avLst/>
          </a:prstGeom>
          <a:blipFill>
            <a:blip r:embed="rId3"/>
            <a:tile tx="0" ty="0" sx="100000" sy="100000" flip="none" algn="tl"/>
          </a:blipFill>
        </p:spPr>
        <p:txBody>
          <a:bodyPr wrap="square">
            <a:spAutoFit/>
          </a:bodyPr>
          <a:lstStyle/>
          <a:p>
            <a:pPr algn="ctr"/>
            <a:r>
              <a:rPr lang="en-IN" sz="4800" dirty="0" smtClean="0">
                <a:solidFill>
                  <a:srgbClr val="C00000"/>
                </a:solidFill>
                <a:latin typeface="Arial Black" pitchFamily="34" charset="0"/>
              </a:rPr>
              <a:t> </a:t>
            </a:r>
            <a:r>
              <a:rPr lang="en-US" sz="3200" b="1" dirty="0" smtClean="0">
                <a:solidFill>
                  <a:srgbClr val="C00000"/>
                </a:solidFill>
              </a:rPr>
              <a:t>COURSE </a:t>
            </a:r>
            <a:r>
              <a:rPr lang="en-US" sz="3200" b="1" dirty="0">
                <a:solidFill>
                  <a:srgbClr val="C00000"/>
                </a:solidFill>
              </a:rPr>
              <a:t>7(a):  </a:t>
            </a:r>
            <a:r>
              <a:rPr lang="en-US" sz="3200" b="1" dirty="0" smtClean="0">
                <a:solidFill>
                  <a:srgbClr val="C00000"/>
                </a:solidFill>
              </a:rPr>
              <a:t>PEDAGOGY </a:t>
            </a:r>
            <a:r>
              <a:rPr lang="en-US" sz="3200" b="1" dirty="0">
                <a:solidFill>
                  <a:srgbClr val="C00000"/>
                </a:solidFill>
              </a:rPr>
              <a:t>OF </a:t>
            </a:r>
            <a:r>
              <a:rPr lang="en-US" sz="3200" b="1" dirty="0" smtClean="0">
                <a:solidFill>
                  <a:srgbClr val="C00000"/>
                </a:solidFill>
              </a:rPr>
              <a:t>ENGLISH</a:t>
            </a:r>
            <a:endParaRPr lang="en-US" sz="4800" dirty="0">
              <a:solidFill>
                <a:srgbClr val="C00000"/>
              </a:solidFill>
            </a:endParaRPr>
          </a:p>
          <a:p>
            <a:pPr algn="ctr"/>
            <a:r>
              <a:rPr lang="en-IN" sz="4000" dirty="0" smtClean="0">
                <a:solidFill>
                  <a:srgbClr val="7030A0"/>
                </a:solidFill>
                <a:latin typeface="Arial Black" pitchFamily="34" charset="0"/>
              </a:rPr>
              <a:t>UNIT-1</a:t>
            </a:r>
          </a:p>
          <a:p>
            <a:pPr algn="ctr"/>
            <a:r>
              <a:rPr lang="en-IN" sz="4400" dirty="0" smtClean="0">
                <a:solidFill>
                  <a:schemeClr val="accent5">
                    <a:lumMod val="75000"/>
                  </a:schemeClr>
                </a:solidFill>
                <a:latin typeface="Arial Black" pitchFamily="34" charset="0"/>
              </a:rPr>
              <a:t>The Aims </a:t>
            </a:r>
            <a:r>
              <a:rPr lang="en-IN" sz="4400" dirty="0">
                <a:solidFill>
                  <a:schemeClr val="accent5">
                    <a:lumMod val="75000"/>
                  </a:schemeClr>
                </a:solidFill>
                <a:latin typeface="Arial Black" pitchFamily="34" charset="0"/>
              </a:rPr>
              <a:t>and Objectives </a:t>
            </a:r>
            <a:endParaRPr lang="en-IN" sz="4800" dirty="0" smtClean="0">
              <a:solidFill>
                <a:schemeClr val="accent5">
                  <a:lumMod val="75000"/>
                </a:schemeClr>
              </a:solidFill>
              <a:latin typeface="Arial Black" pitchFamily="34" charset="0"/>
            </a:endParaRPr>
          </a:p>
          <a:p>
            <a:pPr algn="ctr"/>
            <a:r>
              <a:rPr lang="en-IN" sz="4800" dirty="0" smtClean="0">
                <a:solidFill>
                  <a:schemeClr val="accent5">
                    <a:lumMod val="75000"/>
                  </a:schemeClr>
                </a:solidFill>
                <a:latin typeface="Arial Black" pitchFamily="34" charset="0"/>
              </a:rPr>
              <a:t>of </a:t>
            </a:r>
            <a:r>
              <a:rPr lang="en-IN" sz="4800" dirty="0">
                <a:solidFill>
                  <a:schemeClr val="accent5">
                    <a:lumMod val="75000"/>
                  </a:schemeClr>
                </a:solidFill>
                <a:latin typeface="Arial Black" pitchFamily="34" charset="0"/>
              </a:rPr>
              <a:t>Teaching </a:t>
            </a:r>
            <a:r>
              <a:rPr lang="en-IN" sz="4800" dirty="0" smtClean="0">
                <a:solidFill>
                  <a:schemeClr val="accent5">
                    <a:lumMod val="75000"/>
                  </a:schemeClr>
                </a:solidFill>
                <a:latin typeface="Arial Black" pitchFamily="34" charset="0"/>
              </a:rPr>
              <a:t>English</a:t>
            </a:r>
            <a:endParaRPr lang="en-IN" sz="4800" dirty="0">
              <a:latin typeface="Arial Black" pitchFamily="34" charset="0"/>
            </a:endParaRPr>
          </a:p>
          <a:p>
            <a:r>
              <a:rPr lang="en-IN" sz="4800" dirty="0" smtClean="0">
                <a:latin typeface="Agency FB" pitchFamily="34" charset="0"/>
              </a:rPr>
              <a:t>                                         </a:t>
            </a:r>
          </a:p>
          <a:p>
            <a:r>
              <a:rPr lang="en-IN" sz="4800" dirty="0">
                <a:solidFill>
                  <a:srgbClr val="0070C0"/>
                </a:solidFill>
                <a:latin typeface="Agency FB" pitchFamily="34" charset="0"/>
              </a:rPr>
              <a:t> </a:t>
            </a:r>
            <a:r>
              <a:rPr lang="en-IN" sz="4800" dirty="0" smtClean="0">
                <a:solidFill>
                  <a:srgbClr val="0070C0"/>
                </a:solidFill>
                <a:latin typeface="Agency FB" pitchFamily="34" charset="0"/>
              </a:rPr>
              <a:t>                                                Presented by</a:t>
            </a:r>
            <a:endParaRPr lang="en-IN" sz="3200" dirty="0" smtClean="0">
              <a:solidFill>
                <a:srgbClr val="0070C0"/>
              </a:solidFill>
              <a:latin typeface="Blackadder ITC" pitchFamily="82" charset="0"/>
            </a:endParaRPr>
          </a:p>
          <a:p>
            <a:endParaRPr lang="en-IN" sz="3200" dirty="0" smtClean="0">
              <a:solidFill>
                <a:srgbClr val="7030A0"/>
              </a:solidFill>
              <a:latin typeface="Blackadder ITC" pitchFamily="82" charset="0"/>
            </a:endParaRPr>
          </a:p>
          <a:p>
            <a:r>
              <a:rPr lang="en-IN" sz="3200" dirty="0" smtClean="0">
                <a:solidFill>
                  <a:srgbClr val="7030A0"/>
                </a:solidFill>
                <a:latin typeface="Bernard MT Condensed" pitchFamily="18" charset="0"/>
              </a:rPr>
              <a:t>     </a:t>
            </a:r>
            <a:r>
              <a:rPr lang="en-IN" sz="3200" dirty="0" err="1" smtClean="0">
                <a:solidFill>
                  <a:srgbClr val="7030A0"/>
                </a:solidFill>
                <a:latin typeface="Bernard MT Condensed" pitchFamily="18" charset="0"/>
              </a:rPr>
              <a:t>Dr.</a:t>
            </a:r>
            <a:r>
              <a:rPr lang="en-IN" sz="3200" dirty="0" smtClean="0">
                <a:solidFill>
                  <a:srgbClr val="7030A0"/>
                </a:solidFill>
                <a:latin typeface="Bernard MT Condensed" pitchFamily="18" charset="0"/>
              </a:rPr>
              <a:t> A. Mary </a:t>
            </a:r>
            <a:r>
              <a:rPr lang="en-IN" sz="3200" dirty="0" err="1" smtClean="0">
                <a:solidFill>
                  <a:srgbClr val="7030A0"/>
                </a:solidFill>
                <a:latin typeface="Bernard MT Condensed" pitchFamily="18" charset="0"/>
              </a:rPr>
              <a:t>Delphine</a:t>
            </a:r>
            <a:r>
              <a:rPr lang="en-IN" sz="3200" dirty="0" smtClean="0">
                <a:solidFill>
                  <a:srgbClr val="7030A0"/>
                </a:solidFill>
                <a:latin typeface="Bernard MT Condensed" pitchFamily="18" charset="0"/>
              </a:rPr>
              <a:t> , Principal, </a:t>
            </a:r>
          </a:p>
          <a:p>
            <a:r>
              <a:rPr lang="en-IN" sz="3200" dirty="0" smtClean="0">
                <a:solidFill>
                  <a:srgbClr val="7030A0"/>
                </a:solidFill>
                <a:latin typeface="Bernard MT Condensed" pitchFamily="18" charset="0"/>
              </a:rPr>
              <a:t>   St. Justin’s College of Education , Madurai</a:t>
            </a:r>
          </a:p>
          <a:p>
            <a:endParaRPr lang="en-IN" sz="3200" dirty="0">
              <a:solidFill>
                <a:srgbClr val="7030A0"/>
              </a:solidFill>
              <a:latin typeface="Bernard MT Condensed" pitchFamily="18" charset="0"/>
            </a:endParaRPr>
          </a:p>
          <a:p>
            <a:endParaRPr lang="en-IN" sz="3200" dirty="0" smtClean="0">
              <a:solidFill>
                <a:srgbClr val="7030A0"/>
              </a:solidFill>
              <a:latin typeface="Bernard MT Condensed" pitchFamily="18" charset="0"/>
            </a:endParaRPr>
          </a:p>
        </p:txBody>
      </p:sp>
    </p:spTree>
    <p:extLst>
      <p:ext uri="{BB962C8B-B14F-4D97-AF65-F5344CB8AC3E}">
        <p14:creationId xmlns:p14="http://schemas.microsoft.com/office/powerpoint/2010/main" val="98534724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barn(inVertical)">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wipe(down)">
                                      <p:cBhvr>
                                        <p:cTn id="22" dur="5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wheel(1)">
                                      <p:cBhvr>
                                        <p:cTn id="27" dur="20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wheel(1)">
                                      <p:cBhvr>
                                        <p:cTn id="32" dur="2000"/>
                                        <p:tgtEl>
                                          <p:spTgt spid="2">
                                            <p:txEl>
                                              <p:pRg st="7" end="7"/>
                                            </p:txEl>
                                          </p:spTgt>
                                        </p:tgtEl>
                                      </p:cBhvr>
                                    </p:animEffect>
                                  </p:childTnLst>
                                </p:cTn>
                              </p:par>
                              <p:par>
                                <p:cTn id="33" presetID="21" presetClass="entr" presetSubtype="1"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wheel(1)">
                                      <p:cBhvr>
                                        <p:cTn id="35"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TO SPEAK ENGLISH</a:t>
            </a:r>
            <a:endParaRPr lang="en-IN"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Content Placeholder 2"/>
          <p:cNvSpPr>
            <a:spLocks noGrp="1"/>
          </p:cNvSpPr>
          <p:nvPr>
            <p:ph idx="1"/>
          </p:nvPr>
        </p:nvSpPr>
        <p:spPr/>
        <p:txBody>
          <a:bodyPr>
            <a:normAutofit/>
          </a:bodyPr>
          <a:lstStyle/>
          <a:p>
            <a:pPr>
              <a:buNone/>
            </a:pPr>
            <a:r>
              <a:rPr lang="en-IN" sz="4000" dirty="0" smtClean="0"/>
              <a:t>    A student to produce sounds with proper stress and intonation speech occupies a distinctive position in bearing a language and it is the base for all language learning. We expect our students to talk fluently in English.</a:t>
            </a:r>
            <a:endParaRPr lang="en-IN" sz="4000" dirty="0"/>
          </a:p>
        </p:txBody>
      </p:sp>
    </p:spTree>
  </p:cSld>
  <p:clrMapOvr>
    <a:masterClrMapping/>
  </p:clrMapOvr>
  <p:transition spd="slow">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n-IN" b="1" dirty="0" smtClean="0">
                <a:ln/>
                <a:solidFill>
                  <a:srgbClr val="00B050"/>
                </a:solidFill>
              </a:rPr>
              <a:t>TO UNDERSTAND WRITTEN ENGLISH</a:t>
            </a:r>
            <a:endParaRPr lang="en-IN" b="1" dirty="0">
              <a:ln/>
              <a:solidFill>
                <a:srgbClr val="00B050"/>
              </a:solidFill>
            </a:endParaRPr>
          </a:p>
        </p:txBody>
      </p:sp>
      <p:sp>
        <p:nvSpPr>
          <p:cNvPr id="3" name="Content Placeholder 2"/>
          <p:cNvSpPr>
            <a:spLocks noGrp="1"/>
          </p:cNvSpPr>
          <p:nvPr>
            <p:ph idx="1"/>
          </p:nvPr>
        </p:nvSpPr>
        <p:spPr/>
        <p:style>
          <a:lnRef idx="3">
            <a:schemeClr val="lt1"/>
          </a:lnRef>
          <a:fillRef idx="1">
            <a:schemeClr val="accent3"/>
          </a:fillRef>
          <a:effectRef idx="1">
            <a:schemeClr val="accent3"/>
          </a:effectRef>
          <a:fontRef idx="minor">
            <a:schemeClr val="lt1"/>
          </a:fontRef>
        </p:style>
        <p:txBody>
          <a:bodyPr/>
          <a:lstStyle/>
          <a:p>
            <a:pPr>
              <a:buNone/>
            </a:pPr>
            <a:r>
              <a:rPr lang="en-IN" dirty="0" smtClean="0"/>
              <a:t>              We expect our students to be able to understand the written English in books, magazines, newspaper, etc…, at present our students are not able to comprehend materials published in English. Recognition vocabulary of students should be increased to enable them to read English with comprehension.</a:t>
            </a:r>
            <a:endParaRPr lang="en-IN" dirty="0"/>
          </a:p>
        </p:txBody>
      </p:sp>
    </p:spTree>
  </p:cSld>
  <p:clrMapOvr>
    <a:masterClrMapping/>
  </p:clrMapOvr>
  <p:transition spd="slow">
    <p:cove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IN" dirty="0" smtClean="0">
                <a:effectLst>
                  <a:outerShdw blurRad="38100" dist="38100" dir="2700000" algn="tl">
                    <a:srgbClr val="000000">
                      <a:alpha val="43137"/>
                    </a:srgbClr>
                  </a:outerShdw>
                </a:effectLst>
              </a:rPr>
              <a:t>TO WRITE ENGLISH</a:t>
            </a:r>
            <a:endParaRPr lang="en-IN"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buNone/>
            </a:pPr>
            <a:r>
              <a:rPr lang="en-IN" dirty="0" smtClean="0">
                <a:solidFill>
                  <a:srgbClr val="7030A0"/>
                </a:solidFill>
              </a:rPr>
              <a:t>               </a:t>
            </a:r>
            <a:r>
              <a:rPr lang="en-IN" b="1" dirty="0" smtClean="0">
                <a:solidFill>
                  <a:srgbClr val="7030A0"/>
                </a:solidFill>
              </a:rPr>
              <a:t>writing English is in no way less than speaking English. It enables our students to write in simple letters, applications, descriptions and accounts of events, such ability is required in offices.</a:t>
            </a:r>
          </a:p>
          <a:p>
            <a:pPr>
              <a:buNone/>
            </a:pPr>
            <a:r>
              <a:rPr lang="en-IN" b="1" dirty="0" smtClean="0">
                <a:solidFill>
                  <a:schemeClr val="accent5">
                    <a:lumMod val="50000"/>
                  </a:schemeClr>
                </a:solidFill>
              </a:rPr>
              <a:t>        it is also needed in schools and colleges for taking notes of lectures delivered in English.</a:t>
            </a:r>
            <a:endParaRPr lang="en-IN" b="1" dirty="0">
              <a:solidFill>
                <a:schemeClr val="accent5">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r>
              <a:rPr lang="en-IN" dirty="0" smtClean="0">
                <a:effectLst>
                  <a:outerShdw blurRad="38100" dist="38100" dir="2700000" algn="tl">
                    <a:srgbClr val="000000">
                      <a:alpha val="43137"/>
                    </a:srgbClr>
                  </a:outerShdw>
                </a:effectLst>
              </a:rPr>
              <a:t>OBJECTIVES OF TEACHING ENGLISH</a:t>
            </a:r>
            <a:endParaRPr lang="en-IN"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nvPr>
        </p:nvGraphicFramePr>
        <p:xfrm>
          <a:off x="428596" y="1600199"/>
          <a:ext cx="8258204" cy="49006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en-IN" dirty="0" smtClean="0">
                <a:solidFill>
                  <a:schemeClr val="tx2">
                    <a:lumMod val="60000"/>
                    <a:lumOff val="40000"/>
                  </a:schemeClr>
                </a:solidFill>
                <a:effectLst>
                  <a:outerShdw blurRad="38100" dist="38100" dir="2700000" algn="tl">
                    <a:srgbClr val="000000">
                      <a:alpha val="43137"/>
                    </a:srgbClr>
                  </a:outerShdw>
                </a:effectLst>
              </a:rPr>
              <a:t>CULTURAL AIM</a:t>
            </a:r>
            <a:endParaRPr lang="en-IN" dirty="0">
              <a:solidFill>
                <a:schemeClr val="tx2">
                  <a:lumMod val="60000"/>
                  <a:lumOff val="4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40000" lnSpcReduction="20000"/>
          </a:bodyPr>
          <a:lstStyle/>
          <a:p>
            <a:pPr algn="just"/>
            <a:r>
              <a:rPr lang="en-IN" sz="6700" b="1" dirty="0" smtClean="0">
                <a:solidFill>
                  <a:srgbClr val="00B050"/>
                </a:solidFill>
              </a:rPr>
              <a:t>Our culture is the best culture in the world. English people get excited at the family life of Indians. </a:t>
            </a:r>
            <a:r>
              <a:rPr lang="en-IN" sz="6700" b="1" dirty="0">
                <a:solidFill>
                  <a:srgbClr val="00B050"/>
                </a:solidFill>
              </a:rPr>
              <a:t>B</a:t>
            </a:r>
            <a:r>
              <a:rPr lang="en-IN" sz="6700" b="1" dirty="0" smtClean="0">
                <a:solidFill>
                  <a:srgbClr val="00B050"/>
                </a:solidFill>
              </a:rPr>
              <a:t>ut  Indians  are influenced by some of the cultural habits of  the British  for example -wearing coat, pant, tie, and shoe. They will give a tip-top  appearance. They are pleased to say “ please” and “ thank you”.</a:t>
            </a:r>
          </a:p>
          <a:p>
            <a:pPr algn="just"/>
            <a:endParaRPr lang="en-IN" sz="5100" dirty="0" smtClean="0"/>
          </a:p>
          <a:p>
            <a:pPr algn="just"/>
            <a:r>
              <a:rPr lang="en-IN" sz="6000" dirty="0" smtClean="0">
                <a:solidFill>
                  <a:srgbClr val="FF0000"/>
                </a:solidFill>
              </a:rPr>
              <a:t>If we speak in English we will be respected by others. A teacher who teaches English as a second language should have mastery over idioms, phrasal verbs, proverbs, names of heroes well known legends and stories.</a:t>
            </a:r>
          </a:p>
          <a:p>
            <a:pPr algn="just">
              <a:buNone/>
            </a:pPr>
            <a:r>
              <a:rPr lang="en-IN" sz="6000" dirty="0" smtClean="0">
                <a:solidFill>
                  <a:srgbClr val="FF0000"/>
                </a:solidFill>
              </a:rPr>
              <a:t> </a:t>
            </a:r>
          </a:p>
          <a:p>
            <a:pPr algn="just">
              <a:buNone/>
            </a:pPr>
            <a:endParaRPr lang="en-IN" dirty="0"/>
          </a:p>
        </p:txBody>
      </p:sp>
    </p:spTree>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6"/>
          </a:lnRef>
          <a:fillRef idx="1">
            <a:schemeClr val="lt1"/>
          </a:fillRef>
          <a:effectRef idx="0">
            <a:schemeClr val="accent6"/>
          </a:effectRef>
          <a:fontRef idx="minor">
            <a:schemeClr val="dk1"/>
          </a:fontRef>
        </p:style>
        <p:txBody>
          <a:bodyPr>
            <a:scene3d>
              <a:camera prst="orthographicFront"/>
              <a:lightRig rig="glow" dir="tl">
                <a:rot lat="0" lon="0" rev="5400000"/>
              </a:lightRig>
            </a:scene3d>
            <a:sp3d contourW="12700">
              <a:bevelT w="25400" h="25400"/>
              <a:contourClr>
                <a:schemeClr val="accent6">
                  <a:shade val="73000"/>
                </a:schemeClr>
              </a:contourClr>
            </a:sp3d>
          </a:bodyPr>
          <a:lstStyle/>
          <a:p>
            <a:r>
              <a:rPr lang="en-IN"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LITERARY AIM</a:t>
            </a:r>
            <a:endParaRPr lang="en-IN"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3" name="Content Placeholder 2"/>
          <p:cNvSpPr>
            <a:spLocks noGrp="1"/>
          </p:cNvSpPr>
          <p:nvPr>
            <p:ph idx="1"/>
          </p:nvPr>
        </p:nvSpPr>
        <p:spPr/>
        <p:style>
          <a:lnRef idx="2">
            <a:schemeClr val="accent6"/>
          </a:lnRef>
          <a:fillRef idx="1">
            <a:schemeClr val="lt1"/>
          </a:fillRef>
          <a:effectRef idx="0">
            <a:schemeClr val="accent6"/>
          </a:effectRef>
          <a:fontRef idx="minor">
            <a:schemeClr val="dk1"/>
          </a:fontRef>
        </p:style>
        <p:txBody>
          <a:bodyPr>
            <a:normAutofit fontScale="92500"/>
          </a:bodyPr>
          <a:lstStyle/>
          <a:p>
            <a:pPr marL="0" indent="0">
              <a:buNone/>
            </a:pPr>
            <a:r>
              <a:rPr lang="en-IN" b="1" dirty="0" smtClean="0">
                <a:solidFill>
                  <a:srgbClr val="FF3399"/>
                </a:solidFill>
              </a:rPr>
              <a:t>English is a rich language in literature. During the Elizabethan era and Victorian era the language had flourished. The reign of Queen Elizabeth is regarded as the Golden </a:t>
            </a:r>
            <a:r>
              <a:rPr lang="en-IN" b="1" dirty="0">
                <a:solidFill>
                  <a:srgbClr val="FF3399"/>
                </a:solidFill>
              </a:rPr>
              <a:t>A</a:t>
            </a:r>
            <a:r>
              <a:rPr lang="en-IN" b="1" dirty="0" smtClean="0">
                <a:solidFill>
                  <a:srgbClr val="FF3399"/>
                </a:solidFill>
              </a:rPr>
              <a:t>ge of English </a:t>
            </a:r>
            <a:r>
              <a:rPr lang="en-IN" b="1" dirty="0">
                <a:solidFill>
                  <a:srgbClr val="FF3399"/>
                </a:solidFill>
              </a:rPr>
              <a:t>L</a:t>
            </a:r>
            <a:r>
              <a:rPr lang="en-IN" b="1" dirty="0" smtClean="0">
                <a:solidFill>
                  <a:srgbClr val="FF3399"/>
                </a:solidFill>
              </a:rPr>
              <a:t>iterature. Shakespeare's days are ever memorable in history.</a:t>
            </a:r>
          </a:p>
          <a:p>
            <a:pPr marL="0" indent="0">
              <a:buNone/>
            </a:pPr>
            <a:r>
              <a:rPr lang="en-IN" b="1" dirty="0" smtClean="0">
                <a:solidFill>
                  <a:srgbClr val="CC00CC"/>
                </a:solidFill>
              </a:rPr>
              <a:t>English literature is full of works of Poetry, Prose, Drama and </a:t>
            </a:r>
            <a:r>
              <a:rPr lang="en-IN" b="1" dirty="0">
                <a:solidFill>
                  <a:srgbClr val="CC00CC"/>
                </a:solidFill>
              </a:rPr>
              <a:t>F</a:t>
            </a:r>
            <a:r>
              <a:rPr lang="en-IN" b="1" dirty="0" smtClean="0">
                <a:solidFill>
                  <a:srgbClr val="CC00CC"/>
                </a:solidFill>
              </a:rPr>
              <a:t>iction. It is the only means of preventing our isolation from the world </a:t>
            </a:r>
            <a:r>
              <a:rPr lang="en-IN" b="1" dirty="0">
                <a:solidFill>
                  <a:srgbClr val="CC00CC"/>
                </a:solidFill>
              </a:rPr>
              <a:t>r</a:t>
            </a:r>
            <a:r>
              <a:rPr lang="en-IN" b="1" dirty="0" smtClean="0">
                <a:solidFill>
                  <a:srgbClr val="CC00CC"/>
                </a:solidFill>
              </a:rPr>
              <a:t>ather integrating us with the rest of the world.</a:t>
            </a:r>
            <a:endParaRPr lang="en-IN" b="1" dirty="0">
              <a:solidFill>
                <a:srgbClr val="CC00CC"/>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en-IN" dirty="0" smtClean="0">
                <a:effectLst>
                  <a:outerShdw blurRad="38100" dist="38100" dir="2700000" algn="tl">
                    <a:srgbClr val="000000">
                      <a:alpha val="43137"/>
                    </a:srgbClr>
                  </a:outerShdw>
                </a:effectLst>
              </a:rPr>
              <a:t>UTILITARIAN AIM</a:t>
            </a:r>
            <a:endParaRPr lang="en-IN"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2500" lnSpcReduction="10000"/>
          </a:bodyPr>
          <a:lstStyle/>
          <a:p>
            <a:pPr marL="0" indent="0" algn="just">
              <a:buNone/>
            </a:pPr>
            <a:r>
              <a:rPr lang="en-IN" dirty="0" smtClean="0"/>
              <a:t>English is the </a:t>
            </a:r>
            <a:r>
              <a:rPr lang="en-IN" b="1" dirty="0" smtClean="0">
                <a:solidFill>
                  <a:srgbClr val="FFFF00"/>
                </a:solidFill>
              </a:rPr>
              <a:t>LINGUA FRANCA </a:t>
            </a:r>
            <a:r>
              <a:rPr lang="en-IN" dirty="0" smtClean="0"/>
              <a:t>of the modern era. It is the medium  of instruction in many of the educational institutions. It connects  people all over the world. Anglo Indians have English as their mother tongue. </a:t>
            </a:r>
          </a:p>
          <a:p>
            <a:pPr marL="0" indent="0" algn="just">
              <a:buNone/>
            </a:pPr>
            <a:r>
              <a:rPr lang="en-IN" dirty="0" smtClean="0"/>
              <a:t>We use it for </a:t>
            </a:r>
            <a:r>
              <a:rPr lang="en-IN" dirty="0" smtClean="0">
                <a:solidFill>
                  <a:srgbClr val="FFFF00"/>
                </a:solidFill>
              </a:rPr>
              <a:t>SCIENTIFIC RESEARCHES, COMMUNICATION, SPACE RESEARCH, BANKING AND BUSINESS</a:t>
            </a:r>
            <a:r>
              <a:rPr lang="en-IN" dirty="0"/>
              <a:t>.</a:t>
            </a:r>
            <a:r>
              <a:rPr lang="en-IN" dirty="0" smtClean="0"/>
              <a:t> </a:t>
            </a:r>
          </a:p>
          <a:p>
            <a:pPr marL="0" indent="0" algn="just">
              <a:buNone/>
            </a:pPr>
            <a:r>
              <a:rPr lang="en-IN" dirty="0" smtClean="0"/>
              <a:t>Without English we cannot be successful anything in the world.</a:t>
            </a:r>
            <a:endParaRPr lang="en-IN"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en-IN" sz="5400" dirty="0" smtClean="0">
                <a:effectLst>
                  <a:outerShdw blurRad="38100" dist="38100" dir="2700000" algn="tl">
                    <a:srgbClr val="000000">
                      <a:alpha val="43137"/>
                    </a:srgbClr>
                  </a:outerShdw>
                </a:effectLst>
              </a:rPr>
              <a:t>LINGUISTIC AIM</a:t>
            </a:r>
            <a:endParaRPr lang="en-IN" sz="5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10000"/>
          </a:bodyPr>
          <a:lstStyle/>
          <a:p>
            <a:pPr marL="0" indent="0">
              <a:buNone/>
            </a:pPr>
            <a:r>
              <a:rPr lang="en-IN" b="1" dirty="0" smtClean="0">
                <a:solidFill>
                  <a:srgbClr val="FFFF00"/>
                </a:solidFill>
              </a:rPr>
              <a:t>Linguistic is a means of communication without which know progress could be achieved. Every one knows mother tongue from his/ her parents or surroundings. For a period of year begins to speak when he attains three years old. It is because of inborn instincts.</a:t>
            </a:r>
          </a:p>
          <a:p>
            <a:pPr marL="0" indent="0">
              <a:buNone/>
            </a:pPr>
            <a:r>
              <a:rPr lang="en-IN" dirty="0" smtClean="0"/>
              <a:t>     </a:t>
            </a:r>
            <a:r>
              <a:rPr lang="en-IN" b="1" dirty="0" smtClean="0">
                <a:solidFill>
                  <a:srgbClr val="CC00CC"/>
                </a:solidFill>
              </a:rPr>
              <a:t>Nearly sixteen languages are considered to be national languages. Every one loves his mother tongue. Those who have multi tongues can survive in the universe.</a:t>
            </a:r>
          </a:p>
          <a:p>
            <a:endParaRPr lang="en-IN" dirty="0"/>
          </a:p>
        </p:txBody>
      </p:sp>
    </p:spTree>
  </p:cSld>
  <p:clrMapOvr>
    <a:masterClrMapping/>
  </p:clrMapOvr>
  <p:transition spd="slow">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normAutofit/>
          </a:bodyPr>
          <a:lstStyle/>
          <a:p>
            <a:r>
              <a:rPr lang="en-IN" sz="5400" dirty="0" smtClean="0">
                <a:effectLst>
                  <a:outerShdw blurRad="38100" dist="38100" dir="2700000" algn="tl">
                    <a:srgbClr val="000000">
                      <a:alpha val="43137"/>
                    </a:srgbClr>
                  </a:outerShdw>
                </a:effectLst>
              </a:rPr>
              <a:t>INTEGRATIVE AIM</a:t>
            </a:r>
            <a:endParaRPr lang="en-IN" sz="5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solidFill>
            <a:schemeClr val="accent3">
              <a:lumMod val="60000"/>
              <a:lumOff val="40000"/>
            </a:schemeClr>
          </a:solidFill>
        </p:spPr>
        <p:txBody>
          <a:bodyPr>
            <a:normAutofit/>
          </a:bodyPr>
          <a:lstStyle/>
          <a:p>
            <a:pPr marL="0" indent="0">
              <a:buNone/>
            </a:pPr>
            <a:r>
              <a:rPr lang="en-IN" b="1" dirty="0" smtClean="0">
                <a:solidFill>
                  <a:srgbClr val="FF3399"/>
                </a:solidFill>
              </a:rPr>
              <a:t>Teaching of English is the unifying factor and helps national integration. English serves as a medium for inter-state correspondence to enable unity in diversity.</a:t>
            </a:r>
          </a:p>
          <a:p>
            <a:pPr marL="0" indent="0">
              <a:buNone/>
            </a:pPr>
            <a:r>
              <a:rPr lang="en-IN" b="1" dirty="0" smtClean="0">
                <a:solidFill>
                  <a:srgbClr val="C00000"/>
                </a:solidFill>
              </a:rPr>
              <a:t>It is only through English that we can establish social, economic, cultural and political relations with other countries of the world.</a:t>
            </a:r>
          </a:p>
        </p:txBody>
      </p:sp>
    </p:spTree>
  </p:cSld>
  <p:clrMapOvr>
    <a:masterClrMapping/>
  </p:clrMapOvr>
  <p:transition spd="slow">
    <p:pull/>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0"/>
            <a:ext cx="9252520" cy="6858000"/>
          </a:xfrm>
        </p:spPr>
        <p:txBody>
          <a:bodyPr>
            <a:normAutofit/>
          </a:bodyPr>
          <a:lstStyle/>
          <a:p>
            <a:endParaRPr lang="en-IN" dirty="0" smtClean="0"/>
          </a:p>
          <a:p>
            <a:pPr marL="0" indent="0">
              <a:buNone/>
            </a:pPr>
            <a:r>
              <a:rPr lang="en-IN" sz="4000" b="1" dirty="0">
                <a:solidFill>
                  <a:srgbClr val="00B050"/>
                </a:solidFill>
              </a:rPr>
              <a:t>English language learning in the school curriculum aims at effective communication across racial and social boundaries, thus binding the nation as a whole.</a:t>
            </a:r>
          </a:p>
          <a:p>
            <a:pPr marL="0" indent="0">
              <a:buNone/>
            </a:pPr>
            <a:endParaRPr lang="en-IN" dirty="0" smtClean="0"/>
          </a:p>
          <a:p>
            <a:pPr marL="0" indent="0">
              <a:buNone/>
            </a:pPr>
            <a:r>
              <a:rPr lang="en-IN" sz="4000" b="1" dirty="0" smtClean="0">
                <a:solidFill>
                  <a:srgbClr val="0070C0"/>
                </a:solidFill>
              </a:rPr>
              <a:t>English has to be taught principally as the language of comprehension and communication.</a:t>
            </a:r>
          </a:p>
          <a:p>
            <a:endParaRPr lang="en-IN" sz="4000" b="1" dirty="0">
              <a:solidFill>
                <a:srgbClr val="0070C0"/>
              </a:solidFill>
            </a:endParaRPr>
          </a:p>
        </p:txBody>
      </p:sp>
    </p:spTree>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0"/>
            <a:ext cx="9252520" cy="6858000"/>
          </a:xfrm>
          <a:blipFill>
            <a:blip r:embed="rId3"/>
            <a:tile tx="0" ty="0" sx="100000" sy="100000" flip="none" algn="tl"/>
          </a:blipFill>
          <a:ln>
            <a:solidFill>
              <a:schemeClr val="tx2">
                <a:lumMod val="75000"/>
              </a:schemeClr>
            </a:solidFill>
            <a:prstDash val="sysDash"/>
          </a:ln>
        </p:spPr>
        <p:txBody>
          <a:bodyPr>
            <a:normAutofit/>
          </a:bodyPr>
          <a:lstStyle/>
          <a:p>
            <a:pPr algn="ctr">
              <a:buNone/>
            </a:pPr>
            <a:r>
              <a:rPr lang="en-IN" dirty="0"/>
              <a:t> </a:t>
            </a:r>
            <a:r>
              <a:rPr lang="en-IN" dirty="0" smtClean="0"/>
              <a:t>        </a:t>
            </a: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IN" dirty="0"/>
          </a:p>
        </p:txBody>
      </p:sp>
      <p:sp>
        <p:nvSpPr>
          <p:cNvPr id="2" name="Rectangle 1"/>
          <p:cNvSpPr/>
          <p:nvPr/>
        </p:nvSpPr>
        <p:spPr>
          <a:xfrm>
            <a:off x="467544" y="476672"/>
            <a:ext cx="8568952" cy="9171742"/>
          </a:xfrm>
          <a:prstGeom prst="rect">
            <a:avLst/>
          </a:prstGeom>
        </p:spPr>
        <p:txBody>
          <a:bodyPr wrap="square">
            <a:spAutoFit/>
          </a:bodyPr>
          <a:lstStyle/>
          <a:p>
            <a:r>
              <a:rPr lang="en-IN" sz="4800" dirty="0" smtClean="0">
                <a:latin typeface="Arial Black" pitchFamily="34" charset="0"/>
              </a:rPr>
              <a:t> </a:t>
            </a:r>
            <a:r>
              <a:rPr lang="en-IN" sz="4800" dirty="0" smtClean="0">
                <a:solidFill>
                  <a:srgbClr val="0070C0"/>
                </a:solidFill>
                <a:latin typeface="Agency FB" pitchFamily="34" charset="0"/>
              </a:rPr>
              <a:t> </a:t>
            </a:r>
            <a:r>
              <a:rPr lang="en-IN" sz="4800" dirty="0" smtClean="0">
                <a:solidFill>
                  <a:srgbClr val="FF3399"/>
                </a:solidFill>
                <a:latin typeface="Agency FB" pitchFamily="34" charset="0"/>
              </a:rPr>
              <a:t>OBJECTIVES OF THIS PRESENTATION</a:t>
            </a:r>
            <a:r>
              <a:rPr lang="en-IN" sz="4800" dirty="0" smtClean="0">
                <a:solidFill>
                  <a:srgbClr val="0070C0"/>
                </a:solidFill>
                <a:latin typeface="Agency FB" pitchFamily="34" charset="0"/>
              </a:rPr>
              <a:t>:</a:t>
            </a:r>
          </a:p>
          <a:p>
            <a:r>
              <a:rPr lang="en-US" sz="2800" dirty="0">
                <a:solidFill>
                  <a:srgbClr val="CC00CC"/>
                </a:solidFill>
              </a:rPr>
              <a:t>At the end of </a:t>
            </a:r>
            <a:r>
              <a:rPr lang="en-US" sz="2800" dirty="0" smtClean="0">
                <a:solidFill>
                  <a:srgbClr val="CC00CC"/>
                </a:solidFill>
              </a:rPr>
              <a:t>this presentation, </a:t>
            </a:r>
            <a:r>
              <a:rPr lang="en-US" sz="2800" dirty="0">
                <a:solidFill>
                  <a:srgbClr val="CC00CC"/>
                </a:solidFill>
              </a:rPr>
              <a:t>the student- teachers will be able to:</a:t>
            </a:r>
          </a:p>
          <a:p>
            <a:pPr>
              <a:lnSpc>
                <a:spcPct val="150000"/>
              </a:lnSpc>
            </a:pPr>
            <a:r>
              <a:rPr lang="en-US" sz="2400" b="1" dirty="0" smtClean="0">
                <a:solidFill>
                  <a:srgbClr val="009900"/>
                </a:solidFill>
              </a:rPr>
              <a:t>1.  Understand The Aims And Objectives Of Teaching English.</a:t>
            </a:r>
          </a:p>
          <a:p>
            <a:pPr>
              <a:lnSpc>
                <a:spcPct val="150000"/>
              </a:lnSpc>
            </a:pPr>
            <a:r>
              <a:rPr lang="en-US" sz="2400" b="1" dirty="0" smtClean="0">
                <a:solidFill>
                  <a:srgbClr val="009900"/>
                </a:solidFill>
              </a:rPr>
              <a:t>2. Know The Importance Of English Language In India </a:t>
            </a:r>
          </a:p>
          <a:p>
            <a:pPr>
              <a:lnSpc>
                <a:spcPct val="150000"/>
              </a:lnSpc>
            </a:pPr>
            <a:r>
              <a:rPr lang="en-US" sz="2400" b="1" dirty="0" smtClean="0">
                <a:solidFill>
                  <a:srgbClr val="009900"/>
                </a:solidFill>
              </a:rPr>
              <a:t>3.Be Clear Of The Rationale  For Learning English</a:t>
            </a:r>
          </a:p>
          <a:p>
            <a:pPr>
              <a:lnSpc>
                <a:spcPct val="150000"/>
              </a:lnSpc>
            </a:pPr>
            <a:r>
              <a:rPr lang="en-US" sz="2400" b="1" dirty="0" smtClean="0">
                <a:solidFill>
                  <a:srgbClr val="009900"/>
                </a:solidFill>
              </a:rPr>
              <a:t>4. Understand The  Four Important Aims Of Teaching English In Schools </a:t>
            </a:r>
          </a:p>
          <a:p>
            <a:pPr>
              <a:lnSpc>
                <a:spcPct val="150000"/>
              </a:lnSpc>
            </a:pPr>
            <a:r>
              <a:rPr lang="en-US" sz="2400" b="1" dirty="0" smtClean="0">
                <a:solidFill>
                  <a:srgbClr val="009900"/>
                </a:solidFill>
              </a:rPr>
              <a:t>5. Familiarize The Objectives Of Teaching English As A Second Language </a:t>
            </a:r>
          </a:p>
          <a:p>
            <a:pPr>
              <a:lnSpc>
                <a:spcPct val="150000"/>
              </a:lnSpc>
            </a:pPr>
            <a:endParaRPr lang="en-US" sz="6000" b="1" dirty="0" smtClean="0">
              <a:solidFill>
                <a:srgbClr val="009900"/>
              </a:solidFill>
            </a:endParaRPr>
          </a:p>
          <a:p>
            <a:endParaRPr lang="en-IN" sz="4800" dirty="0" smtClean="0">
              <a:solidFill>
                <a:srgbClr val="0070C0"/>
              </a:solidFill>
              <a:latin typeface="Agency FB" pitchFamily="34" charset="0"/>
            </a:endParaRPr>
          </a:p>
          <a:p>
            <a:endParaRPr lang="en-IN" sz="3200" dirty="0" smtClean="0">
              <a:solidFill>
                <a:srgbClr val="7030A0"/>
              </a:solidFill>
              <a:latin typeface="Blackadder ITC" pitchFamily="82" charset="0"/>
            </a:endParaRPr>
          </a:p>
          <a:p>
            <a:endParaRPr lang="en-IN" sz="3200" dirty="0" smtClean="0">
              <a:solidFill>
                <a:srgbClr val="7030A0"/>
              </a:solidFill>
              <a:latin typeface="Blackadder ITC" pitchFamily="82" charset="0"/>
            </a:endParaRPr>
          </a:p>
          <a:p>
            <a:endParaRPr lang="en-IN" sz="3200" dirty="0" smtClean="0">
              <a:solidFill>
                <a:srgbClr val="7030A0"/>
              </a:solidFill>
              <a:latin typeface="Blackadder ITC" pitchFamily="82" charset="0"/>
            </a:endParaRPr>
          </a:p>
        </p:txBody>
      </p:sp>
    </p:spTree>
    <p:extLst>
      <p:ext uri="{BB962C8B-B14F-4D97-AF65-F5344CB8AC3E}">
        <p14:creationId xmlns:p14="http://schemas.microsoft.com/office/powerpoint/2010/main" val="325081185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barn(inVertical)">
                                      <p:cBhvr>
                                        <p:cTn id="13" dur="500"/>
                                        <p:tgtEl>
                                          <p:spTgt spid="2">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wipe(down)">
                                      <p:cBhvr>
                                        <p:cTn id="18" dur="500"/>
                                        <p:tgtEl>
                                          <p:spTgt spid="2">
                                            <p:txEl>
                                              <p:pRg st="2" end="2"/>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wipe(down)">
                                      <p:cBhvr>
                                        <p:cTn id="21" dur="500"/>
                                        <p:tgtEl>
                                          <p:spTgt spid="2">
                                            <p:txEl>
                                              <p:pRg st="3" end="3"/>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wipe(down)">
                                      <p:cBhvr>
                                        <p:cTn id="24" dur="500"/>
                                        <p:tgtEl>
                                          <p:spTgt spid="2">
                                            <p:txEl>
                                              <p:pRg st="4" end="4"/>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wipe(down)">
                                      <p:cBhvr>
                                        <p:cTn id="27" dur="500"/>
                                        <p:tgtEl>
                                          <p:spTgt spid="2">
                                            <p:txEl>
                                              <p:pRg st="5" end="5"/>
                                            </p:txEl>
                                          </p:spTgt>
                                        </p:tgtEl>
                                      </p:cBhvr>
                                    </p:animEffect>
                                  </p:childTnLst>
                                </p:cTn>
                              </p:par>
                              <p:par>
                                <p:cTn id="28" presetID="22" presetClass="entr" presetSubtype="4" fill="hold" nodeType="withEffect">
                                  <p:stCondLst>
                                    <p:cond delay="0"/>
                                  </p:stCondLst>
                                  <p:childTnLst>
                                    <p:set>
                                      <p:cBhvr>
                                        <p:cTn id="29" dur="1" fill="hold">
                                          <p:stCondLst>
                                            <p:cond delay="0"/>
                                          </p:stCondLst>
                                        </p:cTn>
                                        <p:tgtEl>
                                          <p:spTgt spid="2">
                                            <p:txEl>
                                              <p:pRg st="6" end="6"/>
                                            </p:txEl>
                                          </p:spTgt>
                                        </p:tgtEl>
                                        <p:attrNameLst>
                                          <p:attrName>style.visibility</p:attrName>
                                        </p:attrNameLst>
                                      </p:cBhvr>
                                      <p:to>
                                        <p:strVal val="visible"/>
                                      </p:to>
                                    </p:set>
                                    <p:animEffect transition="in" filter="wipe(down)">
                                      <p:cBhvr>
                                        <p:cTn id="3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IN" dirty="0" smtClean="0">
                <a:solidFill>
                  <a:srgbClr val="FFFF00"/>
                </a:solidFill>
                <a:effectLst>
                  <a:outerShdw blurRad="38100" dist="38100" dir="2700000" algn="tl">
                    <a:srgbClr val="000000">
                      <a:alpha val="43137"/>
                    </a:srgbClr>
                  </a:outerShdw>
                </a:effectLst>
              </a:rPr>
              <a:t>CONCLUSION</a:t>
            </a:r>
            <a:endParaRPr lang="en-IN" dirty="0">
              <a:solidFill>
                <a:srgbClr val="FFFF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pPr algn="just">
              <a:buNone/>
            </a:pPr>
            <a:r>
              <a:rPr lang="en-IN" dirty="0" smtClean="0"/>
              <a:t>    The aims of education thus help in working towards the achievement of some set goals. It give direction to educational activities. It helps to determine what has to be developed ad deals with the overall development of an individual. Thus having clear out aims in education as well as in all education also. It should be for the growth and development of the individual both for himself and for the society. </a:t>
            </a:r>
            <a:endParaRPr lang="en-IN" dirty="0"/>
          </a:p>
        </p:txBody>
      </p:sp>
    </p:spTree>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2">
            <a:schemeClr val="accent4"/>
          </a:fillRef>
          <a:effectRef idx="1">
            <a:schemeClr val="accent4"/>
          </a:effectRef>
          <a:fontRef idx="minor">
            <a:schemeClr val="dk1"/>
          </a:fontRef>
        </p:style>
        <p:txBody>
          <a:bodyPr>
            <a:normAutofit/>
          </a:bodyPr>
          <a:lstStyle/>
          <a:p>
            <a:r>
              <a:rPr lang="en-IN" sz="5400" dirty="0" smtClean="0">
                <a:solidFill>
                  <a:srgbClr val="7030A0"/>
                </a:solidFill>
                <a:effectLst>
                  <a:outerShdw blurRad="38100" dist="38100" dir="2700000" algn="tl">
                    <a:srgbClr val="000000">
                      <a:alpha val="43137"/>
                    </a:srgbClr>
                  </a:outerShdw>
                </a:effectLst>
              </a:rPr>
              <a:t>REFERENCES</a:t>
            </a:r>
            <a:endParaRPr lang="en-IN" sz="5400" dirty="0">
              <a:solidFill>
                <a:srgbClr val="7030A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IN" dirty="0"/>
              <a:t> </a:t>
            </a:r>
            <a:r>
              <a:rPr lang="en-IN" sz="3000" dirty="0" err="1" smtClean="0"/>
              <a:t>Evangelin</a:t>
            </a:r>
            <a:r>
              <a:rPr lang="en-IN" sz="3000" dirty="0" smtClean="0"/>
              <a:t>  </a:t>
            </a:r>
            <a:r>
              <a:rPr lang="en-IN" sz="3000" dirty="0" err="1" smtClean="0"/>
              <a:t>Arulselvi</a:t>
            </a:r>
            <a:r>
              <a:rPr lang="en-IN" sz="3000" dirty="0" smtClean="0"/>
              <a:t> (2013), Innovations in the Teaching of English,  </a:t>
            </a:r>
            <a:r>
              <a:rPr lang="en-IN" sz="3000" dirty="0" err="1" smtClean="0"/>
              <a:t>Saratha</a:t>
            </a:r>
            <a:r>
              <a:rPr lang="en-IN" sz="3000" dirty="0" smtClean="0"/>
              <a:t> </a:t>
            </a:r>
            <a:r>
              <a:rPr lang="en-IN" sz="3000" dirty="0" err="1" smtClean="0"/>
              <a:t>Pathippagam</a:t>
            </a:r>
            <a:r>
              <a:rPr lang="en-IN" sz="3000" dirty="0" smtClean="0"/>
              <a:t>, Chennai.</a:t>
            </a:r>
            <a:endParaRPr lang="en-IN" sz="3000" dirty="0"/>
          </a:p>
          <a:p>
            <a:pPr>
              <a:buFont typeface="Wingdings" pitchFamily="2" charset="2"/>
              <a:buChar char="Ø"/>
            </a:pPr>
            <a:r>
              <a:rPr lang="en-IN" sz="3000" dirty="0" smtClean="0"/>
              <a:t>VALLABI. 2016, Teaching of English,,Nilkamal, Maharashtra</a:t>
            </a:r>
          </a:p>
          <a:p>
            <a:pPr>
              <a:buFont typeface="Wingdings" pitchFamily="2" charset="2"/>
              <a:buChar char="Ø"/>
            </a:pPr>
            <a:r>
              <a:rPr lang="en-IN" sz="2600" dirty="0" err="1" smtClean="0"/>
              <a:t>Strandgard</a:t>
            </a:r>
            <a:r>
              <a:rPr lang="en-IN" sz="2600" dirty="0"/>
              <a:t>. Teaching of General English, Content and Methods of Teaching </a:t>
            </a:r>
            <a:r>
              <a:rPr lang="en-IN" sz="2600" dirty="0" smtClean="0"/>
              <a:t>English</a:t>
            </a:r>
            <a:endParaRPr lang="en-IN" sz="2600" dirty="0"/>
          </a:p>
          <a:p>
            <a:pPr>
              <a:buFont typeface="Wingdings" pitchFamily="2" charset="2"/>
              <a:buChar char="Ø"/>
            </a:pPr>
            <a:r>
              <a:rPr lang="en-IN" sz="2800" dirty="0" smtClean="0">
                <a:latin typeface="+mj-lt"/>
              </a:rPr>
              <a:t>Pedagogy of English ,</a:t>
            </a:r>
            <a:r>
              <a:rPr lang="en-IN" sz="2800" dirty="0" err="1" smtClean="0">
                <a:latin typeface="+mj-lt"/>
              </a:rPr>
              <a:t>Kokila</a:t>
            </a:r>
            <a:r>
              <a:rPr lang="en-IN" sz="2800" dirty="0" smtClean="0">
                <a:latin typeface="+mj-lt"/>
              </a:rPr>
              <a:t> </a:t>
            </a:r>
            <a:r>
              <a:rPr lang="en-IN" sz="2800" dirty="0" err="1">
                <a:latin typeface="+mj-lt"/>
              </a:rPr>
              <a:t>K</a:t>
            </a:r>
            <a:r>
              <a:rPr lang="en-IN" sz="2800" dirty="0" err="1" smtClean="0">
                <a:latin typeface="+mj-lt"/>
              </a:rPr>
              <a:t>anthasamy</a:t>
            </a:r>
            <a:endParaRPr lang="en-IN" sz="2800" dirty="0" smtClean="0">
              <a:latin typeface="+mj-lt"/>
            </a:endParaRPr>
          </a:p>
          <a:p>
            <a:pPr>
              <a:buFont typeface="Wingdings" pitchFamily="2" charset="2"/>
              <a:buChar char="Ø"/>
            </a:pPr>
            <a:r>
              <a:rPr lang="en-IN" sz="2800" dirty="0" smtClean="0">
                <a:latin typeface="+mj-lt"/>
              </a:rPr>
              <a:t>http:/www.studycircle.com</a:t>
            </a:r>
          </a:p>
          <a:p>
            <a:pPr>
              <a:buFont typeface="Wingdings" pitchFamily="2" charset="2"/>
              <a:buChar char="Ø"/>
            </a:pPr>
            <a:r>
              <a:rPr lang="en-US" sz="2800" dirty="0">
                <a:hlinkClick r:id="rId2"/>
              </a:rPr>
              <a:t>https://www.google.com/search?q=rationale+for+learning+english&amp;rlz=1C1SQJL_enIN792IN792</a:t>
            </a:r>
            <a:endParaRPr lang="en-IN" sz="2800" dirty="0" smtClean="0"/>
          </a:p>
          <a:p>
            <a:pPr>
              <a:buNone/>
            </a:pPr>
            <a:endParaRPr lang="en-IN" dirty="0"/>
          </a:p>
        </p:txBody>
      </p:sp>
    </p:spTree>
  </p:cSld>
  <p:clrMapOvr>
    <a:masterClrMapping/>
  </p:clrMapOvr>
  <p:transition spd="slow">
    <p:randomBar dir="ver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0"/>
            <a:ext cx="9252520" cy="6858000"/>
          </a:xfrm>
          <a:blipFill>
            <a:blip r:embed="rId3"/>
            <a:tile tx="0" ty="0" sx="100000" sy="100000" flip="none" algn="tl"/>
          </a:blipFill>
          <a:ln>
            <a:solidFill>
              <a:schemeClr val="tx2">
                <a:lumMod val="75000"/>
              </a:schemeClr>
            </a:solidFill>
            <a:prstDash val="sysDash"/>
          </a:ln>
        </p:spPr>
        <p:txBody>
          <a:bodyPr>
            <a:normAutofit lnSpcReduction="10000"/>
          </a:bodyPr>
          <a:lstStyle/>
          <a:p>
            <a:pPr marL="0" indent="0">
              <a:buNone/>
            </a:pPr>
            <a:r>
              <a:rPr lang="en-IN" dirty="0" smtClean="0">
                <a:solidFill>
                  <a:schemeClr val="accent6">
                    <a:lumMod val="50000"/>
                  </a:schemeClr>
                </a:solidFill>
                <a:latin typeface="Arial Black" pitchFamily="34" charset="0"/>
              </a:rPr>
              <a:t>                     </a:t>
            </a:r>
          </a:p>
          <a:p>
            <a:pPr marL="0" indent="0">
              <a:buNone/>
            </a:pPr>
            <a:r>
              <a:rPr lang="en-IN" dirty="0">
                <a:solidFill>
                  <a:schemeClr val="accent6">
                    <a:lumMod val="50000"/>
                  </a:schemeClr>
                </a:solidFill>
                <a:latin typeface="Arial Black" pitchFamily="34" charset="0"/>
              </a:rPr>
              <a:t> </a:t>
            </a:r>
            <a:r>
              <a:rPr lang="en-IN" dirty="0" smtClean="0">
                <a:solidFill>
                  <a:schemeClr val="accent6">
                    <a:lumMod val="50000"/>
                  </a:schemeClr>
                </a:solidFill>
                <a:latin typeface="Arial Black" pitchFamily="34" charset="0"/>
              </a:rPr>
              <a:t>                           INTRODUCTION </a:t>
            </a:r>
          </a:p>
          <a:p>
            <a:endParaRPr lang="en-IN" dirty="0">
              <a:solidFill>
                <a:schemeClr val="accent6">
                  <a:lumMod val="50000"/>
                </a:schemeClr>
              </a:solidFill>
              <a:latin typeface="Arial Black" pitchFamily="34" charset="0"/>
            </a:endParaRPr>
          </a:p>
          <a:p>
            <a:pPr marL="0" indent="0">
              <a:buNone/>
            </a:pPr>
            <a:endParaRPr lang="en-IN" dirty="0" smtClean="0">
              <a:solidFill>
                <a:schemeClr val="accent6">
                  <a:lumMod val="50000"/>
                </a:schemeClr>
              </a:solidFill>
              <a:latin typeface="Arial Black" pitchFamily="34" charset="0"/>
            </a:endParaRPr>
          </a:p>
          <a:p>
            <a:pPr>
              <a:buNone/>
            </a:pP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Education </a:t>
            </a: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is   not   </a:t>
            </a:r>
            <a: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preparation </a:t>
            </a: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for  life </a:t>
            </a:r>
            <a:endPar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buNone/>
            </a:pPr>
            <a: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Education </a:t>
            </a: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is  </a:t>
            </a:r>
            <a: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life </a:t>
            </a: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itself</a:t>
            </a:r>
            <a: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p>
          <a:p>
            <a:pPr>
              <a:buNone/>
            </a:pPr>
            <a:r>
              <a:rPr lang="en-I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-JOHN  DEWEY</a:t>
            </a:r>
          </a:p>
          <a:p>
            <a:pPr>
              <a:buNone/>
            </a:pPr>
            <a:r>
              <a:rPr lang="en-IN" dirty="0"/>
              <a:t>   </a:t>
            </a:r>
          </a:p>
          <a:p>
            <a:pPr algn="just">
              <a:buNone/>
            </a:pPr>
            <a:r>
              <a:rPr lang="en-IN" dirty="0" smtClean="0"/>
              <a:t>  </a:t>
            </a:r>
            <a:r>
              <a:rPr lang="en-IN" b="1" dirty="0" smtClean="0">
                <a:solidFill>
                  <a:srgbClr val="00B050"/>
                </a:solidFill>
              </a:rPr>
              <a:t>English has been playing an important role both in our educational system and in our national life. English was supreme during the pre-independent India. it was the language of administration, a compulsory subject in school and college levels. </a:t>
            </a:r>
            <a:endParaRPr lang="en-US" b="1" dirty="0">
              <a:solidFill>
                <a:srgbClr val="00B050"/>
              </a:solidFill>
            </a:endParaRPr>
          </a:p>
        </p:txBody>
      </p:sp>
      <p:sp>
        <p:nvSpPr>
          <p:cNvPr id="2" name="Rectangle 1"/>
          <p:cNvSpPr/>
          <p:nvPr/>
        </p:nvSpPr>
        <p:spPr>
          <a:xfrm>
            <a:off x="467544" y="476672"/>
            <a:ext cx="8568952" cy="2308324"/>
          </a:xfrm>
          <a:prstGeom prst="rect">
            <a:avLst/>
          </a:prstGeom>
        </p:spPr>
        <p:txBody>
          <a:bodyPr wrap="square">
            <a:spAutoFit/>
          </a:bodyPr>
          <a:lstStyle/>
          <a:p>
            <a:r>
              <a:rPr lang="en-IN" sz="4800" dirty="0" smtClean="0">
                <a:latin typeface="Arial Black" pitchFamily="34" charset="0"/>
              </a:rPr>
              <a:t> </a:t>
            </a:r>
          </a:p>
          <a:p>
            <a:endParaRPr lang="en-IN" sz="4800" dirty="0">
              <a:solidFill>
                <a:schemeClr val="accent5">
                  <a:lumMod val="75000"/>
                </a:schemeClr>
              </a:solidFill>
              <a:latin typeface="Arial Black" pitchFamily="34" charset="0"/>
            </a:endParaRPr>
          </a:p>
          <a:p>
            <a:r>
              <a:rPr lang="en-IN" sz="4800" dirty="0" smtClean="0">
                <a:latin typeface="Agency FB" pitchFamily="34" charset="0"/>
              </a:rPr>
              <a:t>                                                </a:t>
            </a:r>
          </a:p>
        </p:txBody>
      </p:sp>
    </p:spTree>
    <p:extLst>
      <p:ext uri="{BB962C8B-B14F-4D97-AF65-F5344CB8AC3E}">
        <p14:creationId xmlns:p14="http://schemas.microsoft.com/office/powerpoint/2010/main" val="23305035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heel(1)">
                                      <p:cBhvr>
                                        <p:cTn id="7" dur="2000"/>
                                        <p:tgtEl>
                                          <p:spTgt spid="3">
                                            <p:txEl>
                                              <p:pRg st="4" end="4"/>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wheel(1)">
                                      <p:cBhvr>
                                        <p:cTn id="10" dur="2000"/>
                                        <p:tgtEl>
                                          <p:spTgt spid="3">
                                            <p:txEl>
                                              <p:pRg st="5" end="5"/>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wheel(1)">
                                      <p:cBhvr>
                                        <p:cTn id="13"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IN" dirty="0"/>
              <a:t> </a:t>
            </a:r>
            <a:r>
              <a:rPr lang="en-IN" dirty="0" smtClean="0"/>
              <a:t>        </a:t>
            </a: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IN" dirty="0"/>
          </a:p>
        </p:txBody>
      </p:sp>
      <p:sp>
        <p:nvSpPr>
          <p:cNvPr id="4" name="Rectangle 3"/>
          <p:cNvSpPr/>
          <p:nvPr/>
        </p:nvSpPr>
        <p:spPr>
          <a:xfrm>
            <a:off x="0" y="188640"/>
            <a:ext cx="8388424" cy="6986528"/>
          </a:xfrm>
          <a:prstGeom prst="rect">
            <a:avLst/>
          </a:prstGeom>
        </p:spPr>
        <p:txBody>
          <a:bodyPr wrap="square">
            <a:spAutoFit/>
          </a:bodyPr>
          <a:lstStyle/>
          <a:p>
            <a:pPr algn="just">
              <a:buNone/>
            </a:pPr>
            <a:r>
              <a:rPr lang="en-IN" sz="4000" b="1" dirty="0">
                <a:solidFill>
                  <a:srgbClr val="C00000"/>
                </a:solidFill>
              </a:rPr>
              <a:t>English still occupies an important place in our educational system and life of our country. </a:t>
            </a:r>
            <a:endParaRPr lang="en-IN" sz="4000" b="1" dirty="0" smtClean="0">
              <a:solidFill>
                <a:srgbClr val="C00000"/>
              </a:solidFill>
            </a:endParaRPr>
          </a:p>
          <a:p>
            <a:pPr fontAlgn="base"/>
            <a:r>
              <a:rPr lang="en-US" sz="4000" b="1" dirty="0" smtClean="0">
                <a:solidFill>
                  <a:srgbClr val="00B050"/>
                </a:solidFill>
              </a:rPr>
              <a:t>English </a:t>
            </a:r>
            <a:r>
              <a:rPr lang="en-US" sz="4000" b="1" dirty="0">
                <a:solidFill>
                  <a:srgbClr val="00B050"/>
                </a:solidFill>
              </a:rPr>
              <a:t>is provocative. It allows </a:t>
            </a:r>
            <a:r>
              <a:rPr lang="en-US" sz="4000" b="1" dirty="0" smtClean="0">
                <a:solidFill>
                  <a:srgbClr val="00B050"/>
                </a:solidFill>
              </a:rPr>
              <a:t>people </a:t>
            </a:r>
            <a:r>
              <a:rPr lang="en-US" sz="4000" b="1" dirty="0">
                <a:solidFill>
                  <a:srgbClr val="00B050"/>
                </a:solidFill>
              </a:rPr>
              <a:t>to have </a:t>
            </a:r>
            <a:r>
              <a:rPr lang="en-US" sz="4000" b="1" dirty="0" smtClean="0">
                <a:solidFill>
                  <a:srgbClr val="00B050"/>
                </a:solidFill>
              </a:rPr>
              <a:t>their </a:t>
            </a:r>
            <a:r>
              <a:rPr lang="en-US" sz="4000" b="1" dirty="0">
                <a:solidFill>
                  <a:srgbClr val="00B050"/>
                </a:solidFill>
              </a:rPr>
              <a:t>own personal </a:t>
            </a:r>
            <a:r>
              <a:rPr lang="en-US" sz="4000" b="1" dirty="0" smtClean="0">
                <a:solidFill>
                  <a:srgbClr val="00B050"/>
                </a:solidFill>
              </a:rPr>
              <a:t>responses</a:t>
            </a:r>
            <a:r>
              <a:rPr lang="en-US" sz="4000" b="1" dirty="0" smtClean="0"/>
              <a:t>.</a:t>
            </a:r>
            <a:endParaRPr lang="en-US" sz="4000" b="1" dirty="0"/>
          </a:p>
          <a:p>
            <a:pPr fontAlgn="base"/>
            <a:r>
              <a:rPr lang="en-US" sz="4000" b="1" dirty="0" smtClean="0">
                <a:solidFill>
                  <a:srgbClr val="0070C0"/>
                </a:solidFill>
              </a:rPr>
              <a:t>English </a:t>
            </a:r>
            <a:r>
              <a:rPr lang="en-US" sz="4000" b="1" dirty="0">
                <a:solidFill>
                  <a:srgbClr val="0070C0"/>
                </a:solidFill>
              </a:rPr>
              <a:t>gives </a:t>
            </a:r>
            <a:r>
              <a:rPr lang="en-US" sz="4000" b="1" dirty="0" smtClean="0">
                <a:solidFill>
                  <a:srgbClr val="0070C0"/>
                </a:solidFill>
              </a:rPr>
              <a:t> </a:t>
            </a:r>
            <a:r>
              <a:rPr lang="en-US" sz="4000" b="1" dirty="0">
                <a:solidFill>
                  <a:srgbClr val="0070C0"/>
                </a:solidFill>
              </a:rPr>
              <a:t>the freedom of self expression, the ability to convey </a:t>
            </a:r>
            <a:r>
              <a:rPr lang="en-US" sz="4000" b="1" dirty="0" smtClean="0">
                <a:solidFill>
                  <a:srgbClr val="0070C0"/>
                </a:solidFill>
              </a:rPr>
              <a:t>one’s </a:t>
            </a:r>
            <a:r>
              <a:rPr lang="en-US" sz="4000" b="1" dirty="0">
                <a:solidFill>
                  <a:srgbClr val="0070C0"/>
                </a:solidFill>
              </a:rPr>
              <a:t>own personal thoughts and beliefs</a:t>
            </a:r>
            <a:r>
              <a:rPr lang="en-US" sz="4000" b="1" dirty="0" smtClean="0"/>
              <a:t>.</a:t>
            </a:r>
            <a:endParaRPr lang="en-US" sz="4000" b="1" dirty="0"/>
          </a:p>
          <a:p>
            <a:pPr fontAlgn="base"/>
            <a:r>
              <a:rPr lang="en-US" sz="4000" b="1" dirty="0" smtClean="0">
                <a:solidFill>
                  <a:srgbClr val="C00000"/>
                </a:solidFill>
              </a:rPr>
              <a:t>Students  </a:t>
            </a:r>
            <a:r>
              <a:rPr lang="en-US" sz="4000" b="1" dirty="0">
                <a:solidFill>
                  <a:srgbClr val="C00000"/>
                </a:solidFill>
              </a:rPr>
              <a:t>enjoy the expressive, subjective nature of English.'</a:t>
            </a:r>
          </a:p>
          <a:p>
            <a:pPr algn="just">
              <a:buNone/>
            </a:pPr>
            <a:endParaRPr lang="en-IN" sz="4800" dirty="0" smtClean="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IN" dirty="0"/>
              <a:t> </a:t>
            </a:r>
            <a:r>
              <a:rPr lang="en-IN" dirty="0" smtClean="0"/>
              <a:t>        </a:t>
            </a:r>
            <a:r>
              <a:rPr lang="en-IN"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IN" dirty="0"/>
          </a:p>
        </p:txBody>
      </p:sp>
      <p:sp>
        <p:nvSpPr>
          <p:cNvPr id="4" name="Rectangle 3"/>
          <p:cNvSpPr/>
          <p:nvPr/>
        </p:nvSpPr>
        <p:spPr>
          <a:xfrm>
            <a:off x="0" y="188640"/>
            <a:ext cx="8388424" cy="5416868"/>
          </a:xfrm>
          <a:prstGeom prst="rect">
            <a:avLst/>
          </a:prstGeom>
        </p:spPr>
        <p:txBody>
          <a:bodyPr wrap="square">
            <a:spAutoFit/>
          </a:bodyPr>
          <a:lstStyle/>
          <a:p>
            <a:pPr algn="just">
              <a:buNone/>
            </a:pPr>
            <a:r>
              <a:rPr lang="en-IN" sz="6600" dirty="0" smtClean="0">
                <a:solidFill>
                  <a:srgbClr val="00B050"/>
                </a:solidFill>
              </a:rPr>
              <a:t>It is the  </a:t>
            </a:r>
          </a:p>
          <a:p>
            <a:pPr algn="just">
              <a:buNone/>
            </a:pPr>
            <a:r>
              <a:rPr lang="en-IN" sz="6600" dirty="0" smtClean="0">
                <a:solidFill>
                  <a:schemeClr val="accent5">
                    <a:lumMod val="50000"/>
                  </a:schemeClr>
                </a:solidFill>
              </a:rPr>
              <a:t>MAJOR WINDOW ON THE MODERN WORLD. </a:t>
            </a:r>
          </a:p>
          <a:p>
            <a:pPr algn="just">
              <a:buNone/>
            </a:pPr>
            <a:r>
              <a:rPr lang="en-IN" sz="6600" dirty="0" smtClean="0">
                <a:solidFill>
                  <a:srgbClr val="C00000"/>
                </a:solidFill>
              </a:rPr>
              <a:t>Hence the language needs to be mastered.</a:t>
            </a:r>
          </a:p>
          <a:p>
            <a:endParaRPr lang="en-US" sz="1600" dirty="0"/>
          </a:p>
        </p:txBody>
      </p:sp>
    </p:spTree>
    <p:extLst>
      <p:ext uri="{BB962C8B-B14F-4D97-AF65-F5344CB8AC3E}">
        <p14:creationId xmlns:p14="http://schemas.microsoft.com/office/powerpoint/2010/main" val="25419487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r>
              <a:rPr lang="en-IN"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AIMS OF TEACHING ENGLISH</a:t>
            </a:r>
            <a:endParaRPr lang="en-IN"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r>
              <a:rPr lang="en-IN" sz="5400" dirty="0" smtClean="0">
                <a:solidFill>
                  <a:srgbClr val="FF0000"/>
                </a:solidFill>
              </a:rPr>
              <a:t>PRIMARY LEVEL</a:t>
            </a:r>
            <a:endParaRPr lang="en-IN" sz="5400" dirty="0">
              <a:solidFill>
                <a:srgbClr val="FF0000"/>
              </a:solidFill>
            </a:endParaRPr>
          </a:p>
        </p:txBody>
      </p:sp>
      <p:sp>
        <p:nvSpPr>
          <p:cNvPr id="3" name="Content Placeholder 2"/>
          <p:cNvSpPr>
            <a:spLocks noGrp="1"/>
          </p:cNvSpPr>
          <p:nvPr>
            <p:ph sz="half" idx="1"/>
          </p:nvPr>
        </p:nvSpPr>
        <p:spPr/>
        <p:txBody>
          <a:bodyPr>
            <a:normAutofit fontScale="85000" lnSpcReduction="20000"/>
          </a:bodyPr>
          <a:lstStyle/>
          <a:p>
            <a:pPr algn="just"/>
            <a:r>
              <a:rPr lang="en-IN" dirty="0" smtClean="0"/>
              <a:t>To learn alphabets</a:t>
            </a:r>
          </a:p>
          <a:p>
            <a:pPr algn="just"/>
            <a:r>
              <a:rPr lang="en-IN" dirty="0" smtClean="0"/>
              <a:t>To gain ability to read</a:t>
            </a:r>
          </a:p>
          <a:p>
            <a:pPr algn="just"/>
            <a:r>
              <a:rPr lang="en-IN" dirty="0" smtClean="0"/>
              <a:t>To have sufficient vocabulary</a:t>
            </a:r>
          </a:p>
          <a:p>
            <a:pPr algn="just"/>
            <a:r>
              <a:rPr lang="en-IN" dirty="0" smtClean="0"/>
              <a:t>To understand spoken English</a:t>
            </a:r>
          </a:p>
          <a:p>
            <a:pPr algn="just"/>
            <a:r>
              <a:rPr lang="en-IN" dirty="0" smtClean="0"/>
              <a:t>To make small and simple statements</a:t>
            </a:r>
          </a:p>
          <a:p>
            <a:pPr algn="just"/>
            <a:r>
              <a:rPr lang="en-IN" dirty="0" smtClean="0"/>
              <a:t>To identify things by their names</a:t>
            </a:r>
          </a:p>
          <a:p>
            <a:pPr algn="just"/>
            <a:r>
              <a:rPr lang="en-IN" dirty="0" smtClean="0"/>
              <a:t>To write English neatly</a:t>
            </a:r>
          </a:p>
          <a:p>
            <a:pPr algn="just"/>
            <a:r>
              <a:rPr lang="en-IN" dirty="0" smtClean="0"/>
              <a:t>To read simple phrases and clauses</a:t>
            </a:r>
            <a:endParaRPr lang="en-IN" dirty="0"/>
          </a:p>
        </p:txBody>
      </p:sp>
      <p:pic>
        <p:nvPicPr>
          <p:cNvPr id="7" name="Content Placeholder 6" descr="images (1) - Copy.jpeg"/>
          <p:cNvPicPr>
            <a:picLocks noGrp="1" noChangeAspect="1"/>
          </p:cNvPicPr>
          <p:nvPr>
            <p:ph sz="half" idx="2"/>
          </p:nvPr>
        </p:nvPicPr>
        <p:blipFill>
          <a:blip r:embed="rId3"/>
          <a:stretch>
            <a:fillRect/>
          </a:stretch>
        </p:blipFill>
        <p:spPr>
          <a:xfrm>
            <a:off x="4648200" y="2324819"/>
            <a:ext cx="4038600" cy="3076725"/>
          </a:xfrm>
        </p:spPr>
      </p:pic>
    </p:spTree>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n-IN"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SECONDARY LEVEL</a:t>
            </a:r>
            <a:endParaRPr lang="en-IN"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sz="half" idx="1"/>
          </p:nvPr>
        </p:nvSpPr>
        <p:spPr/>
        <p:txBody>
          <a:bodyPr>
            <a:normAutofit fontScale="85000" lnSpcReduction="10000"/>
          </a:bodyPr>
          <a:lstStyle/>
          <a:p>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To understand spoken English</a:t>
            </a:r>
          </a:p>
          <a:p>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To Speak simple sentences</a:t>
            </a:r>
          </a:p>
          <a:p>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To Read passages in English without mistakes</a:t>
            </a:r>
          </a:p>
          <a:p>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To spell words with correct pronunciation</a:t>
            </a:r>
          </a:p>
          <a:p>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To respond to simple conversational questions</a:t>
            </a:r>
          </a:p>
          <a:p>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To Write application letters</a:t>
            </a:r>
          </a:p>
          <a:p>
            <a:r>
              <a:rPr lang="en-IN"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To Read English Newspapers</a:t>
            </a:r>
            <a:endParaRPr lang="en-IN"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pic>
        <p:nvPicPr>
          <p:cNvPr id="5" name="Content Placeholder 4" descr="images (2).jpeg"/>
          <p:cNvPicPr>
            <a:picLocks noGrp="1" noChangeAspect="1"/>
          </p:cNvPicPr>
          <p:nvPr>
            <p:ph sz="half" idx="2"/>
          </p:nvPr>
        </p:nvPicPr>
        <p:blipFill>
          <a:blip r:embed="rId3"/>
          <a:stretch>
            <a:fillRect/>
          </a:stretch>
        </p:blipFill>
        <p:spPr>
          <a:xfrm>
            <a:off x="4738620" y="1785926"/>
            <a:ext cx="3781112" cy="4071966"/>
          </a:xfr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615</TotalTime>
  <Words>1679</Words>
  <Application>Microsoft Office PowerPoint</Application>
  <PresentationFormat>On-screen Show (4:3)</PresentationFormat>
  <Paragraphs>186</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PowerPoint Presentation</vt:lpstr>
      <vt:lpstr>PowerPoint Presentation</vt:lpstr>
      <vt:lpstr>PowerPoint Presentation</vt:lpstr>
      <vt:lpstr>PowerPoint Presentation</vt:lpstr>
      <vt:lpstr>PowerPoint Presentation</vt:lpstr>
      <vt:lpstr>PowerPoint Presentation</vt:lpstr>
      <vt:lpstr>AIMS OF TEACHING ENGLISH</vt:lpstr>
      <vt:lpstr>PRIMARY LEVEL</vt:lpstr>
      <vt:lpstr>SECONDARY LEVEL</vt:lpstr>
      <vt:lpstr>HIGHER SECONDARY LEVEL</vt:lpstr>
      <vt:lpstr>HIGHER SECONDARY LEVEL</vt:lpstr>
      <vt:lpstr>IMPORTANCE OF ENGLISH LANGUAGE IN INDIA</vt:lpstr>
      <vt:lpstr>PowerPoint Presentation</vt:lpstr>
      <vt:lpstr>PowerPoint Presentation</vt:lpstr>
      <vt:lpstr>PowerPoint Presentation</vt:lpstr>
      <vt:lpstr>RATIONALE FOR LEARNING ENGLISH</vt:lpstr>
      <vt:lpstr>RATIONALE FOR LEARNING ENGLISH</vt:lpstr>
      <vt:lpstr>FOUR IMPORTANT AIMS OF TEACHING ENGLISH IN SCHOOLS</vt:lpstr>
      <vt:lpstr>TO UNDERSTAND SPOKEN ENGLISH</vt:lpstr>
      <vt:lpstr>TO SPEAK ENGLISH</vt:lpstr>
      <vt:lpstr>TO UNDERSTAND WRITTEN ENGLISH</vt:lpstr>
      <vt:lpstr>TO WRITE ENGLISH</vt:lpstr>
      <vt:lpstr>OBJECTIVES OF TEACHING ENGLISH</vt:lpstr>
      <vt:lpstr>CULTURAL AIM</vt:lpstr>
      <vt:lpstr>LITERARY AIM</vt:lpstr>
      <vt:lpstr>UTILITARIAN AIM</vt:lpstr>
      <vt:lpstr>LINGUISTIC AIM</vt:lpstr>
      <vt:lpstr>INTEGRATIVE AIM</vt:lpstr>
      <vt:lpstr>PowerPoint Presentation</vt:lpstr>
      <vt:lpstr>CONCLUSION</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ffathi</dc:creator>
  <cp:lastModifiedBy>HP</cp:lastModifiedBy>
  <cp:revision>75</cp:revision>
  <dcterms:created xsi:type="dcterms:W3CDTF">2020-03-08T12:14:14Z</dcterms:created>
  <dcterms:modified xsi:type="dcterms:W3CDTF">2020-06-14T17:07:27Z</dcterms:modified>
</cp:coreProperties>
</file>